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50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281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284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0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668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707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302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21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660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596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3605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5175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937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439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8118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5417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230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D103211-EAE2-4B83-8986-627A8508202C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381D-4DFF-4778-8EC6-F5306ED708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816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https://youtu.be/FCdQlQF31Jc?list=PL2prvdd-dv9H61j0mtZKUYyY5DYuvuKRq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36694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2021-04-08T15:19:56Z</dcterms:created>
  <dcterms:modified xsi:type="dcterms:W3CDTF">2021-04-08T15:57:06Z</dcterms:modified>
</cp:coreProperties>
</file>