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5230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8494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5950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7472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5857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8324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2270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2577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83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9037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8276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0933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3324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415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0886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8525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CFAC9-48C2-49D8-92D6-14D7EA85B0D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933B96F-AC17-4C8C-A3A0-6BFA7564C8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4381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https://youtu.be/bEBMhUz-aAo?list=PL2prvdd-dv9FVCgYWZL0Mw79MK3BpTa5J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63183205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37</TotalTime>
  <Words>3</Words>
  <Application>Microsoft Office PowerPoint</Application>
  <PresentationFormat>Широкий екран</PresentationFormat>
  <Paragraphs>1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Oros</dc:creator>
  <cp:lastModifiedBy>Natalia Oros</cp:lastModifiedBy>
  <cp:revision>2</cp:revision>
  <dcterms:created xsi:type="dcterms:W3CDTF">2021-04-07T09:44:45Z</dcterms:created>
  <dcterms:modified xsi:type="dcterms:W3CDTF">2021-04-07T10:22:01Z</dcterms:modified>
</cp:coreProperties>
</file>