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9EA-BDCF-4EDF-BCA8-2AF356C17379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B8AC504-F670-4872-9A60-214E40430A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365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9EA-BDCF-4EDF-BCA8-2AF356C17379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C504-F670-4872-9A60-214E40430A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9525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9EA-BDCF-4EDF-BCA8-2AF356C17379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B8AC504-F670-4872-9A60-214E40430A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4793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9EA-BDCF-4EDF-BCA8-2AF356C17379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B8AC504-F670-4872-9A60-214E40430A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6462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9EA-BDCF-4EDF-BCA8-2AF356C17379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B8AC504-F670-4872-9A60-214E40430A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1576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9EA-BDCF-4EDF-BCA8-2AF356C17379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C504-F670-4872-9A60-214E40430A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0185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9EA-BDCF-4EDF-BCA8-2AF356C17379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C504-F670-4872-9A60-214E40430A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6107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9EA-BDCF-4EDF-BCA8-2AF356C17379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C504-F670-4872-9A60-214E40430A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603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9EA-BDCF-4EDF-BCA8-2AF356C17379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B8AC504-F670-4872-9A60-214E40430A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0547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9EA-BDCF-4EDF-BCA8-2AF356C17379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B8AC504-F670-4872-9A60-214E40430A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8856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9EA-BDCF-4EDF-BCA8-2AF356C17379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B8AC504-F670-4872-9A60-214E40430A6E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2288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9EA-BDCF-4EDF-BCA8-2AF356C17379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B8AC504-F670-4872-9A60-214E40430A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7354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9EA-BDCF-4EDF-BCA8-2AF356C17379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B8AC504-F670-4872-9A60-214E40430A6E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8020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9EA-BDCF-4EDF-BCA8-2AF356C17379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B8AC504-F670-4872-9A60-214E40430A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7209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9EA-BDCF-4EDF-BCA8-2AF356C17379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C504-F670-4872-9A60-214E40430A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0943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9EA-BDCF-4EDF-BCA8-2AF356C17379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C504-F670-4872-9A60-214E40430A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7345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459EA-BDCF-4EDF-BCA8-2AF356C17379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B8AC504-F670-4872-9A60-214E40430A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56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Дитячі подорожі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62094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00452" y="365125"/>
            <a:ext cx="4188542" cy="2481314"/>
          </a:xfrm>
        </p:spPr>
        <p:txBody>
          <a:bodyPr>
            <a:normAutofit/>
          </a:bodyPr>
          <a:lstStyle/>
          <a:p>
            <a:r>
              <a:rPr lang="uk-UA" dirty="0" smtClean="0"/>
              <a:t>Прочитайте вправу 2 та вивчіть невідомі слова.</a:t>
            </a:r>
            <a:endParaRPr lang="uk-UA" dirty="0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1343"/>
          <a:stretch/>
        </p:blipFill>
        <p:spPr>
          <a:xfrm>
            <a:off x="-1" y="123354"/>
            <a:ext cx="6518787" cy="673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02976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36</TotalTime>
  <Words>10</Words>
  <Application>Microsoft Office PowerPoint</Application>
  <PresentationFormat>Широкий екран</PresentationFormat>
  <Paragraphs>2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Пасмо</vt:lpstr>
      <vt:lpstr>Дитячі подорожі</vt:lpstr>
      <vt:lpstr>Прочитайте вправу 2 та вивчіть невідомі слова.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Oros</dc:creator>
  <cp:lastModifiedBy>Natalia Oros</cp:lastModifiedBy>
  <cp:revision>2</cp:revision>
  <dcterms:created xsi:type="dcterms:W3CDTF">2021-04-07T09:45:24Z</dcterms:created>
  <dcterms:modified xsi:type="dcterms:W3CDTF">2021-04-07T10:21:59Z</dcterms:modified>
</cp:coreProperties>
</file>