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9798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6834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9739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9644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84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9715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0051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495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7922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1803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0183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7659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4704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1077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430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461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FE76D-9D34-4674-8E3E-D798249F1D7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232DB87-5146-402E-9B09-80E680743D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755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Перейдіть за посиланням та виконайте завдання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https://www.eslprintables.com/vocabulary_worksheets/countries_and_nationalities/ukraine/Kyiv_sights_950780/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48948958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</TotalTime>
  <Words>10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виконайте завдання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Oros</dc:creator>
  <cp:lastModifiedBy>Natalia Oros</cp:lastModifiedBy>
  <cp:revision>2</cp:revision>
  <dcterms:created xsi:type="dcterms:W3CDTF">2021-04-07T09:46:01Z</dcterms:created>
  <dcterms:modified xsi:type="dcterms:W3CDTF">2021-04-07T10:21:55Z</dcterms:modified>
</cp:coreProperties>
</file>