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875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000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8968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360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357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789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536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0182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348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1142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8954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6405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2460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9802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1640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4841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053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224EEE8-0CC9-464B-A903-913501794975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19152E8-5BFD-4954-A8B3-A60E2B401F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38827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https://youtu.be/8iXPrTB0bCY?list=PL2prvdd-dv9FVCgYWZL0Mw79MK3BpTa5J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4291156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28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4" baseType="lpstr">
      <vt:lpstr>Century Gothic</vt:lpstr>
      <vt:lpstr>Wingdings 3</vt:lpstr>
      <vt:lpstr>Сектор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2</cp:revision>
  <dcterms:created xsi:type="dcterms:W3CDTF">2021-04-02T07:34:04Z</dcterms:created>
  <dcterms:modified xsi:type="dcterms:W3CDTF">2021-04-02T08:02:54Z</dcterms:modified>
</cp:coreProperties>
</file>