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4807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769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749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1574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959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1693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3913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7678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845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544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888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6155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2001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4420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0125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9828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5B849-A316-485C-A6D9-D377F76A49A2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FAC0659-33E2-419E-8A56-A5D38F7F05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848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27811" y="2427316"/>
            <a:ext cx="9276801" cy="2350065"/>
          </a:xfrm>
        </p:spPr>
        <p:txBody>
          <a:bodyPr>
            <a:normAutofit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227811" y="4777379"/>
            <a:ext cx="9276801" cy="1656672"/>
          </a:xfrm>
        </p:spPr>
        <p:txBody>
          <a:bodyPr>
            <a:noAutofit/>
          </a:bodyPr>
          <a:lstStyle/>
          <a:p>
            <a:r>
              <a:rPr lang="en-US" sz="2400" dirty="0" smtClean="0"/>
              <a:t>https://youtu.be/DcG3voW0LT8?list=PLPLUeg39dgMxFlfInm21xKg4Jy08daQWb</a:t>
            </a:r>
          </a:p>
          <a:p>
            <a:r>
              <a:rPr lang="uk-UA" sz="2400" dirty="0" smtClean="0"/>
              <a:t>З 10.50 хв до кінця відео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921755353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</TotalTime>
  <Words>15</Words>
  <Application>Microsoft Office PowerPoint</Application>
  <PresentationFormat>Широкий екран</PresentationFormat>
  <Paragraphs>3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2021-04-02T08:20:02Z</dcterms:created>
  <dcterms:modified xsi:type="dcterms:W3CDTF">2021-04-02T08:24:11Z</dcterms:modified>
</cp:coreProperties>
</file>