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1520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5726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109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7435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3974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0449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385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6635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8896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5932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7341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1841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7773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1069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9484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5751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3A536-1EA6-4B76-BB90-E2D4B23D7919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E5741F3-F6FC-4BCB-9C99-59CDA75AB6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916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44931" y="1379914"/>
            <a:ext cx="9459681" cy="1978428"/>
          </a:xfrm>
        </p:spPr>
        <p:txBody>
          <a:bodyPr>
            <a:normAutofit/>
          </a:bodyPr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812175" y="4777379"/>
            <a:ext cx="9692437" cy="112628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https://youtu.be/SbpP3vACh80?list=PLPLUeg39dgMxFlfInm21xKg4Jy08daQWb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640233406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User</dc:creator>
  <cp:lastModifiedBy>User</cp:lastModifiedBy>
  <cp:revision>1</cp:revision>
  <dcterms:created xsi:type="dcterms:W3CDTF">2021-04-02T08:20:29Z</dcterms:created>
  <dcterms:modified xsi:type="dcterms:W3CDTF">2021-04-02T08:24:15Z</dcterms:modified>
</cp:coreProperties>
</file>