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9B853-FF25-48DA-A744-1932E3CFD180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B6B9A8F-EA9F-406D-95FE-4F2E0A02423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06477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9B853-FF25-48DA-A744-1932E3CFD180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B9A8F-EA9F-406D-95FE-4F2E0A02423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9526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9B853-FF25-48DA-A744-1932E3CFD180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B6B9A8F-EA9F-406D-95FE-4F2E0A02423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41055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9B853-FF25-48DA-A744-1932E3CFD180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B6B9A8F-EA9F-406D-95FE-4F2E0A02423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67756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9B853-FF25-48DA-A744-1932E3CFD180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B6B9A8F-EA9F-406D-95FE-4F2E0A02423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20043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9B853-FF25-48DA-A744-1932E3CFD180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B9A8F-EA9F-406D-95FE-4F2E0A02423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89419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9B853-FF25-48DA-A744-1932E3CFD180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B9A8F-EA9F-406D-95FE-4F2E0A02423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00875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9B853-FF25-48DA-A744-1932E3CFD180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B9A8F-EA9F-406D-95FE-4F2E0A02423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80384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9B853-FF25-48DA-A744-1932E3CFD180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B6B9A8F-EA9F-406D-95FE-4F2E0A02423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86508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9B853-FF25-48DA-A744-1932E3CFD180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B6B9A8F-EA9F-406D-95FE-4F2E0A02423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61680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9B853-FF25-48DA-A744-1932E3CFD180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B6B9A8F-EA9F-406D-95FE-4F2E0A02423F}" type="slidenum">
              <a:rPr lang="uk-UA" smtClean="0"/>
              <a:t>‹№›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514420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9B853-FF25-48DA-A744-1932E3CFD180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B6B9A8F-EA9F-406D-95FE-4F2E0A02423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08126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9B853-FF25-48DA-A744-1932E3CFD180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B6B9A8F-EA9F-406D-95FE-4F2E0A02423F}" type="slidenum">
              <a:rPr lang="uk-UA" smtClean="0"/>
              <a:t>‹№›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48519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9B853-FF25-48DA-A744-1932E3CFD180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B6B9A8F-EA9F-406D-95FE-4F2E0A02423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024488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9B853-FF25-48DA-A744-1932E3CFD180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B9A8F-EA9F-406D-95FE-4F2E0A02423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064910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9B853-FF25-48DA-A744-1932E3CFD180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B9A8F-EA9F-406D-95FE-4F2E0A02423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64253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9B853-FF25-48DA-A744-1932E3CFD180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B6B9A8F-EA9F-406D-95FE-4F2E0A02423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507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Перейдіть за посиланням та перегляньте відео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https://youtu.be/-qvl1U7qrUI?list=PLPLUeg39dgMxFlfInm21xKg4Jy08daQWb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59522760"/>
      </p:ext>
    </p:extLst>
  </p:cSld>
  <p:clrMapOvr>
    <a:masterClrMapping/>
  </p:clrMapOvr>
</p:sld>
</file>

<file path=ppt/theme/theme1.xml><?xml version="1.0" encoding="utf-8"?>
<a:theme xmlns:a="http://schemas.openxmlformats.org/drawingml/2006/main" name="Пасмо">
  <a:themeElements>
    <a:clrScheme name="Пасмо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Пасмо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смо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</TotalTime>
  <Words>11</Words>
  <Application>Microsoft Office PowerPoint</Application>
  <PresentationFormat>Широкий екран</PresentationFormat>
  <Paragraphs>2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Пасмо</vt:lpstr>
      <vt:lpstr>Перейдіть за посиланням та перегляньте відео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Перейдіть за посиланням та перегляньте відео</dc:title>
  <dc:creator>Natalia Oros</dc:creator>
  <cp:lastModifiedBy>Natalia Oros</cp:lastModifiedBy>
  <cp:revision>2</cp:revision>
  <dcterms:created xsi:type="dcterms:W3CDTF">2021-04-07T18:35:19Z</dcterms:created>
  <dcterms:modified xsi:type="dcterms:W3CDTF">2021-04-07T18:41:02Z</dcterms:modified>
</cp:coreProperties>
</file>