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263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242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4944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867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594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6398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7341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6890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204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8672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9243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8606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04992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124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7100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6939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FB9D5-8D29-4DD8-AF19-9D2773147348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550F001-C6A8-42D5-BFBF-A17DCC2121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5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https://youtu.be/fD0Fr28vDto?list=PLPLUeg39dgMxFlfInm21xKg4Jy08daQWb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76526718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Natalia Oros</dc:creator>
  <cp:lastModifiedBy>Natalia Oros</cp:lastModifiedBy>
  <cp:revision>1</cp:revision>
  <dcterms:created xsi:type="dcterms:W3CDTF">2021-04-07T18:39:08Z</dcterms:created>
  <dcterms:modified xsi:type="dcterms:W3CDTF">2021-04-07T18:40:58Z</dcterms:modified>
</cp:coreProperties>
</file>