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6" d="100"/>
          <a:sy n="46" d="100"/>
        </p:scale>
        <p:origin x="94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 smtClean="0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32FCD09D-5CA2-4E3C-A386-A82A01A26F09}" type="datetimeFigureOut">
              <a:rPr lang="uk-UA" smtClean="0"/>
              <a:t>02.04.2021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3025ACF5-E2C2-4D2E-B5D0-17DD8243FC89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94227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’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CD09D-5CA2-4E3C-A386-A82A01A26F09}" type="datetimeFigureOut">
              <a:rPr lang="uk-UA" smtClean="0"/>
              <a:t>02.04.2021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5ACF5-E2C2-4D2E-B5D0-17DD8243FC89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686399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CD09D-5CA2-4E3C-A386-A82A01A26F09}" type="datetimeFigureOut">
              <a:rPr lang="uk-UA" smtClean="0"/>
              <a:t>02.04.2021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5ACF5-E2C2-4D2E-B5D0-17DD8243FC89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707192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CD09D-5CA2-4E3C-A386-A82A01A26F09}" type="datetimeFigureOut">
              <a:rPr lang="uk-UA" smtClean="0"/>
              <a:t>02.04.2021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5ACF5-E2C2-4D2E-B5D0-17DD8243FC89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189575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CD09D-5CA2-4E3C-A386-A82A01A26F09}" type="datetimeFigureOut">
              <a:rPr lang="uk-UA" smtClean="0"/>
              <a:t>02.04.2021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5ACF5-E2C2-4D2E-B5D0-17DD8243FC89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042913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CD09D-5CA2-4E3C-A386-A82A01A26F09}" type="datetimeFigureOut">
              <a:rPr lang="uk-UA" smtClean="0"/>
              <a:t>02.04.2021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5ACF5-E2C2-4D2E-B5D0-17DD8243FC89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05482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CD09D-5CA2-4E3C-A386-A82A01A26F09}" type="datetimeFigureOut">
              <a:rPr lang="uk-UA" smtClean="0"/>
              <a:t>02.04.2021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5ACF5-E2C2-4D2E-B5D0-17DD8243FC89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702759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CD09D-5CA2-4E3C-A386-A82A01A26F09}" type="datetimeFigureOut">
              <a:rPr lang="uk-UA" smtClean="0"/>
              <a:t>02.04.2021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5ACF5-E2C2-4D2E-B5D0-17DD8243FC89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42443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CD09D-5CA2-4E3C-A386-A82A01A26F09}" type="datetimeFigureOut">
              <a:rPr lang="uk-UA" smtClean="0"/>
              <a:t>02.04.2021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5ACF5-E2C2-4D2E-B5D0-17DD8243FC89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067287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 фотографі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CD09D-5CA2-4E3C-A386-A82A01A26F09}" type="datetimeFigureOut">
              <a:rPr lang="uk-UA" smtClean="0"/>
              <a:t>02.04.2021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5ACF5-E2C2-4D2E-B5D0-17DD8243FC89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834297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Назва та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CD09D-5CA2-4E3C-A386-A82A01A26F09}" type="datetimeFigureOut">
              <a:rPr lang="uk-UA" smtClean="0"/>
              <a:t>02.04.2021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5ACF5-E2C2-4D2E-B5D0-17DD8243FC89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510397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CD09D-5CA2-4E3C-A386-A82A01A26F09}" type="datetimeFigureOut">
              <a:rPr lang="uk-UA" smtClean="0"/>
              <a:t>02.04.2021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5ACF5-E2C2-4D2E-B5D0-17DD8243FC89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593516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ка назв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CD09D-5CA2-4E3C-A386-A82A01A26F09}" type="datetimeFigureOut">
              <a:rPr lang="uk-UA" smtClean="0"/>
              <a:t>02.04.2021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5ACF5-E2C2-4D2E-B5D0-17DD8243FC89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274671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CD09D-5CA2-4E3C-A386-A82A01A26F09}" type="datetimeFigureOut">
              <a:rPr lang="uk-UA" smtClean="0"/>
              <a:t>02.04.2021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5ACF5-E2C2-4D2E-B5D0-17DD8243FC89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862091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колонки з малю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CD09D-5CA2-4E3C-A386-A82A01A26F09}" type="datetimeFigureOut">
              <a:rPr lang="uk-UA" smtClean="0"/>
              <a:t>02.04.2021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5ACF5-E2C2-4D2E-B5D0-17DD8243FC89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73352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32FCD09D-5CA2-4E3C-A386-A82A01A26F09}" type="datetimeFigureOut">
              <a:rPr lang="uk-UA" smtClean="0"/>
              <a:t>02.04.2021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5ACF5-E2C2-4D2E-B5D0-17DD8243FC89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919356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32FCD09D-5CA2-4E3C-A386-A82A01A26F09}" type="datetimeFigureOut">
              <a:rPr lang="uk-UA" smtClean="0"/>
              <a:t>02.04.2021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5ACF5-E2C2-4D2E-B5D0-17DD8243FC89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291744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32FCD09D-5CA2-4E3C-A386-A82A01A26F09}" type="datetimeFigureOut">
              <a:rPr lang="uk-UA" smtClean="0"/>
              <a:t>02.04.2021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uk-UA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3025ACF5-E2C2-4D2E-B5D0-17DD8243FC89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280100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 smtClean="0"/>
              <a:t>Перейдіть за посиланням та перегляньте відео</a:t>
            </a:r>
            <a:endParaRPr lang="uk-UA" dirty="0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154954" y="4777380"/>
            <a:ext cx="9884347" cy="1124656"/>
          </a:xfrm>
        </p:spPr>
        <p:txBody>
          <a:bodyPr>
            <a:normAutofit/>
          </a:bodyPr>
          <a:lstStyle/>
          <a:p>
            <a:r>
              <a:rPr lang="en-US" sz="2400" dirty="0" smtClean="0"/>
              <a:t>https://youtu.be/tGAt-TWmov8?list=PL2prvdd-dv9GjHKiW_R9si07F7tqePozb</a:t>
            </a:r>
            <a:endParaRPr lang="uk-UA" sz="2400" dirty="0"/>
          </a:p>
        </p:txBody>
      </p:sp>
    </p:spTree>
    <p:extLst>
      <p:ext uri="{BB962C8B-B14F-4D97-AF65-F5344CB8AC3E}">
        <p14:creationId xmlns:p14="http://schemas.microsoft.com/office/powerpoint/2010/main" val="409506784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Зал засідань">
  <a:themeElements>
    <a:clrScheme name="Зал засідань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Зал засідань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Зал засідань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1</TotalTime>
  <Words>9</Words>
  <Application>Microsoft Office PowerPoint</Application>
  <PresentationFormat>Широкий екран</PresentationFormat>
  <Paragraphs>2</Paragraphs>
  <Slides>1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</vt:i4>
      </vt:variant>
    </vt:vector>
  </HeadingPairs>
  <TitlesOfParts>
    <vt:vector size="5" baseType="lpstr">
      <vt:lpstr>Arial</vt:lpstr>
      <vt:lpstr>Century Gothic</vt:lpstr>
      <vt:lpstr>Wingdings 3</vt:lpstr>
      <vt:lpstr>Зал засідань</vt:lpstr>
      <vt:lpstr>Перейдіть за посиланням та перегляньте відео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Перейдіть за посиланням та перегляньте відео</dc:title>
  <dc:creator>User</dc:creator>
  <cp:lastModifiedBy>User</cp:lastModifiedBy>
  <cp:revision>1</cp:revision>
  <dcterms:created xsi:type="dcterms:W3CDTF">2021-04-02T08:37:25Z</dcterms:created>
  <dcterms:modified xsi:type="dcterms:W3CDTF">2021-04-02T08:39:08Z</dcterms:modified>
</cp:coreProperties>
</file>