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614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395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927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917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055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781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295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851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842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309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399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7969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6034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303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08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8617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92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E54365B-E2E4-4A06-9F71-4F56516E460B}" type="datetimeFigureOut">
              <a:rPr lang="uk-UA" smtClean="0"/>
              <a:t>07.04.2021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A30B91-79FC-4AEF-99CB-5580DB0BD9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170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Перейдіть</a:t>
            </a:r>
            <a:r>
              <a:rPr lang="ru-RU" dirty="0"/>
              <a:t>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перегляньте</a:t>
            </a:r>
            <a:r>
              <a:rPr lang="ru-RU" dirty="0"/>
              <a:t> </a:t>
            </a:r>
            <a:r>
              <a:rPr lang="ru-RU" dirty="0" err="1"/>
              <a:t>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https://youtu.be/zxS-c2d8kA0?list=PL2prvdd-dv9GjHKiW_R9si07F7tqePozb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4305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Зал засідань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Natalia Oros</dc:creator>
  <cp:lastModifiedBy>Natalia Oros</cp:lastModifiedBy>
  <cp:revision>3</cp:revision>
  <dcterms:created xsi:type="dcterms:W3CDTF">2021-04-07T18:51:08Z</dcterms:created>
  <dcterms:modified xsi:type="dcterms:W3CDTF">2021-04-07T19:06:19Z</dcterms:modified>
</cp:coreProperties>
</file>