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598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48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04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091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5541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76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5818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41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174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55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688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629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17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0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4560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9902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694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43B6CD9-208A-41F4-BB96-3B174E6C08E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3F2EB6F-9212-4114-8ECF-FC88AB3B93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44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опрацюйте текст </a:t>
            </a:r>
            <a:br>
              <a:rPr lang="uk-UA" dirty="0" smtClean="0"/>
            </a:br>
            <a:r>
              <a:rPr lang="uk-UA" dirty="0" smtClean="0"/>
              <a:t>Ст.201-202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https://4book.org/uchebniki-ukraina/9-klass/pidruchnik-angliyska-mova-9-klas-karpyuk-2017-english/lesson-2-cities-of-the-uk/page-201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63834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опрацюйте текст  Ст.201-202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2021-04-07T18:52:27Z</dcterms:created>
  <dcterms:modified xsi:type="dcterms:W3CDTF">2021-04-07T19:06:15Z</dcterms:modified>
</cp:coreProperties>
</file>