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31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F6D63-CC4F-480F-93B6-E05052789ED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1B9B4-94C5-4D77-BAE7-088B82CF68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 rtl="0"/>
            <a:r>
              <a:rPr lang="uk-UA" b="1" baseline="0" smtClean="0">
                <a:latin typeface="Times New Roman"/>
              </a:rPr>
              <a:t>Тема: Музика  «мандрує»  світом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 rtl="0"/>
            <a:r>
              <a:rPr lang="ru-RU" baseline="0" smtClean="0">
                <a:latin typeface="Times New Roman"/>
              </a:rPr>
              <a:t>Розгляньте ілюстрації (підручник ст.. 136), Пригадайте, хто з митців  використав ці твори  у своїй музиці?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 rtl="0"/>
            <a:r>
              <a:rPr lang="ru-RU" baseline="0" smtClean="0">
                <a:latin typeface="Times New Roman"/>
              </a:rPr>
              <a:t>Подивіться  мультфільми   на  вибір  і  визначте, яку  роль  у них  відіграє  музика?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41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Тема: Музика  «мандрує»  світом</vt:lpstr>
      <vt:lpstr>Розгляньте ілюстрації (підручник ст.. 136), Пригадайте, хто з митців  використав ці твори  у своїй музиці?</vt:lpstr>
      <vt:lpstr>Подивіться  мультфільми   на  вибір  і  визначте, яку  роль  у них  відіграє  музика?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Музика  «мандрує»  світом</dc:title>
  <dc:creator>Sch</dc:creator>
  <cp:lastModifiedBy>Sch</cp:lastModifiedBy>
  <cp:revision>2</cp:revision>
  <dcterms:created xsi:type="dcterms:W3CDTF">2021-04-09T11:34:15Z</dcterms:created>
  <dcterms:modified xsi:type="dcterms:W3CDTF">2021-04-09T11:46:24Z</dcterms:modified>
</cp:coreProperties>
</file>