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912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24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391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25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536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372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32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874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600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3182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781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1261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476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9222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7448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7151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823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D9E38-EB0F-4C8B-8478-31ED6F6EE7E6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AB3F5-00FB-4664-B450-8F3C2B1AED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455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Косвенная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чужой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речи.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речи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косвенной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 понятием косвенной речи, с формами предложений с косвенной речью, с правилами замены прямой речи косвенной;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логическое мышление;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патриотизм.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92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9531" y="509450"/>
            <a:ext cx="9927772" cy="1316175"/>
          </a:xfrm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иллюстрацию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Вспомните, какими способами можно передать чужую речь. Передайте высказывание девочки разными способами.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5583" y="2442754"/>
            <a:ext cx="9808027" cy="3422469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09898" y="2233749"/>
            <a:ext cx="10543902" cy="3943214"/>
          </a:xfrm>
          <a:prstGeom prst="roundRect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8" name="Picture 4" descr="ПУТЕШЕСТВИЯ.ПРИРОДА. | Фото маленьких девочек, Фотография маленькой девочки,  Весенняя фотограф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2058939"/>
            <a:ext cx="2922814" cy="4015693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4953000" y="2730137"/>
            <a:ext cx="2845526" cy="2873829"/>
          </a:xfrm>
          <a:prstGeom prst="ellipse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красивые цветы</a:t>
            </a:r>
            <a:endParaRPr lang="uk-UA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77349" y="2442753"/>
            <a:ext cx="2756261" cy="3597279"/>
          </a:xfrm>
          <a:prstGeom prst="roundRect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Подсказка: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чужая речь может быть передана при помощи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и  косвенной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0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предложения и  определите, в  каком из них речь передается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  в каком  — косвенно, с 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сохранением только основного смысла.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17072"/>
              </p:ext>
            </p:extLst>
          </p:nvPr>
        </p:nvGraphicFramePr>
        <p:xfrm>
          <a:off x="914400" y="2272937"/>
          <a:ext cx="10353676" cy="108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6838">
                  <a:extLst>
                    <a:ext uri="{9D8B030D-6E8A-4147-A177-3AD203B41FA5}">
                      <a16:colId xmlns:a16="http://schemas.microsoft.com/office/drawing/2014/main" val="1875765354"/>
                    </a:ext>
                  </a:extLst>
                </a:gridCol>
                <a:gridCol w="5176838">
                  <a:extLst>
                    <a:ext uri="{9D8B030D-6E8A-4147-A177-3AD203B41FA5}">
                      <a16:colId xmlns:a16="http://schemas.microsoft.com/office/drawing/2014/main" val="2435176004"/>
                    </a:ext>
                  </a:extLst>
                </a:gridCol>
              </a:tblGrid>
              <a:tr h="108421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Метеоролог сообщил: «Завтра возможны осадки».</a:t>
                      </a:r>
                      <a:endParaRPr lang="uk-UA" sz="2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Метеоролог сообщил, что завтра возможны осадки.</a:t>
                      </a:r>
                      <a:endParaRPr lang="uk-UA" sz="24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1613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13795" y="3683726"/>
            <a:ext cx="10353761" cy="2651760"/>
          </a:xfrm>
          <a:prstGeom prst="roundRect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обоснуйте по данному образцу.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предложение с  прямой речью, так как высказывание говорящего «…» передано точно от лица, которое его произнесло. Предложение состоит из слов автора: … и  прямой речи: …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косвенная речь, так как высказывание говорящего … передано не дословно. Сложное предложение состоит из … частей: главной … и  придаточной …, связанных союзом …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848359" y="1457161"/>
            <a:ext cx="484632" cy="978408"/>
          </a:xfrm>
          <a:prstGeom prst="downArrow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5378750" y="3263096"/>
            <a:ext cx="1423850" cy="431074"/>
          </a:xfrm>
          <a:prstGeom prst="leftRightArrow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72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с  косвенной речью имеет преимущественно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сложноподчиненного предложения с  придаточной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изъяснительной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частью, ср.: Путешественник рассказывал: «Горы что шкатулка с драгоценностями». — Путешественник рассказывал, что горы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похожи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шкатулку с 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драгоценностями.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3795" y="2096064"/>
            <a:ext cx="10353761" cy="816953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предложений с косвенной речью</a:t>
            </a:r>
            <a:endParaRPr lang="uk-UA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238935" y="2964568"/>
            <a:ext cx="484632" cy="978408"/>
          </a:xfrm>
          <a:prstGeom prst="downArrow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низ 5"/>
          <p:cNvSpPr/>
          <p:nvPr/>
        </p:nvSpPr>
        <p:spPr>
          <a:xfrm>
            <a:off x="8379170" y="2964567"/>
            <a:ext cx="484632" cy="978408"/>
          </a:xfrm>
          <a:prstGeom prst="downArrow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606731" y="4023047"/>
            <a:ext cx="3749040" cy="1698484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часть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преимущественно глаголы со значением речи (сказать, посоветовать, приказать и  др.)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01246" y="4023046"/>
            <a:ext cx="3840480" cy="1698485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Придаточная часть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соединяется с  главной с  помощью союзов кто, что, чтобы, будто и  союзных слов как, где, когда, почему и  др.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4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518160"/>
            <a:ext cx="10353761" cy="1326321"/>
          </a:xfrm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pPr algn="l"/>
            <a:r>
              <a:rPr lang="ru-RU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интонацию, прочитайте пары предложений. Укажите способы передачи чужой речи. Предложения с 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речью выпишите, обозначив главную и  придаточную части.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о  знаках препинания и  месте слов автора в  предложениях с  прямой и  косвенной речью.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М.  Пришвин восторгался: «Как горделиво береза распустила свои зеленые кудри!» 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М.  Пришвин восторгался тем, как горделиво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береза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распустила свои зеленые кудри. </a:t>
            </a:r>
            <a:endParaRPr lang="ru-RU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«Ржаное поле в  жаркий летний день пахнет хлебом, только что вынутым из печи»,— говорил Ф.  Абрамов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.— Ф.  Абрамов говорил, что ржаное поле в  жаркий летний день пахнет хлебом, только что вынутым из печи.</a:t>
            </a:r>
            <a:endParaRPr lang="uk-UA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4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 так, чтобы передать: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сообщение; 2) приказ; 3)  вопрос; 4) совет.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Употребляйте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подходящие для связи союзы и  союзные слова.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85000" lnSpcReduction="1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Подсказка: союзы что, будто употребляются в  сообщении; чтобы  — в 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кто, что, где, когда, почему и  др., а  также частица ли  — в 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Хозяйка медной Горы велела, … мастер взял у  нее изумруды. (П.  Бажов) 2.  Лесник посоветовал, … я  в пасмурный день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пригляделся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 свету. (К.  Паустовский)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Крылатое выражение гласит, … рожденный ползать летать не может.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Я  с нетерпением спросил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 он едет.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Валя, грустно улыбнувшись, сказала, … небо было ласковое. (В.  Сухомлинский)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9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uk-UA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Советуем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</a:t>
            </a:r>
            <a:r>
              <a:rPr lang="uk-UA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821577"/>
            <a:ext cx="10353762" cy="2969622"/>
          </a:xfrm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сказал </a:t>
            </a: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произнес                   молвил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 </a:t>
            </a: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спросил            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поинтересовался осведомился </a:t>
            </a: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справился                воскликнул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прокричал </a:t>
            </a: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возмутился              пробормотал</a:t>
            </a:r>
            <a:endParaRPr lang="uk-UA"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986172" y="1698171"/>
            <a:ext cx="484632" cy="978408"/>
          </a:xfrm>
          <a:prstGeom prst="downArrow">
            <a:avLst/>
          </a:prstGeom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1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замене прямой речи косвенной изменяется форма чужой речи: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956120"/>
              </p:ext>
            </p:extLst>
          </p:nvPr>
        </p:nvGraphicFramePr>
        <p:xfrm>
          <a:off x="914400" y="2095500"/>
          <a:ext cx="10353676" cy="414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6838">
                  <a:extLst>
                    <a:ext uri="{9D8B030D-6E8A-4147-A177-3AD203B41FA5}">
                      <a16:colId xmlns:a16="http://schemas.microsoft.com/office/drawing/2014/main" val="399879649"/>
                    </a:ext>
                  </a:extLst>
                </a:gridCol>
                <a:gridCol w="5176838">
                  <a:extLst>
                    <a:ext uri="{9D8B030D-6E8A-4147-A177-3AD203B41FA5}">
                      <a16:colId xmlns:a16="http://schemas.microsoft.com/office/drawing/2014/main" val="1001978997"/>
                    </a:ext>
                  </a:extLst>
                </a:gridCol>
              </a:tblGrid>
              <a:tr h="138284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местоимения и  глаголы 1-го лица заменяются местоимениями и  глаголами 3-го лица: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«Люблю осень»,— сказала мама.  — Мама сказала, что она любит осень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63648"/>
                  </a:ext>
                </a:extLst>
              </a:tr>
              <a:tr h="138284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обращения, междометия, вводные слова опускаются: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попросил: «Ребята, полейте цветы».  — Учитель попросил ребят, чтобы они полили цветы.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22824"/>
                  </a:ext>
                </a:extLst>
              </a:tr>
              <a:tr h="138284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глаголы в  значении жестов, мимики и  др. дополняются глаголами в  значении речи: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Мишка улыбнулся: «А здорово ты все придумал!»  — Мишка, улыбнувшись, сказал, что я  здорово все придумал.</a:t>
                      </a:r>
                      <a:endParaRPr lang="uk-U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8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Редактирование.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ошибки, допущенные при замене прямой речи косвенной. Свои действия объясните.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338251"/>
            <a:ext cx="10450891" cy="3971109"/>
          </a:xfrm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 Красный мотылек себя хвалит, нет, мои крылья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красивее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Отец сказал: это смородиновые черенки.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Собеседник спросил меня, ты знаешь о  предстоящем торжестве.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Она его упрекнула, что у  тебя есть дома такой же цветок.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Я  опасался, что придут ли они вовремя.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Она протянула руку: как дела?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Приятель ответил, что мне неинтересна эта новость.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8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1" y="335280"/>
            <a:ext cx="10483785" cy="905691"/>
          </a:xfrm>
          <a:solidFill>
            <a:schemeClr val="accent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b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тесты: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1" y="1436913"/>
            <a:ext cx="10483786" cy="4637315"/>
          </a:xfrm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Укажите предложение, где прямая речь преобразована в 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 сообщила, ее родной город  — Киев.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Художница рассказала, хочет съездить на этюды.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попросили, чтобы крестьянин показал нам дорогу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Мудрецы учат, что счастье внутри тебя.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Укажите предложение с  ошибкой в  употреблении местоимения.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спросил сына, нравится ли тебе парк.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закричали, что они побегут к  реке.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Лесник, удивившись, сказал, что по этой дороге мы не пройдем.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предложил, чтобы я  закончила сочинение дома.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522513"/>
            <a:ext cx="10894423" cy="526297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Укажите косвенный вопрос, составленный неверно.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Я спросил, что за человек этот приезжий.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Он поинтересовался, какие цветы растут в  Полесье.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 мой вопрос, что все дома, никто не дал ответа.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Вошедший спросил, дома ли доктор.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Русский 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  / Н.  Ф.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83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64</TotalTime>
  <Words>246</Words>
  <Application>Microsoft Office PowerPoint</Application>
  <PresentationFormat>Широкоэкранный</PresentationFormat>
  <Paragraphs>66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Rockwell</vt:lpstr>
      <vt:lpstr>Times New Roman</vt:lpstr>
      <vt:lpstr>Damask</vt:lpstr>
      <vt:lpstr>8 класс Косвенная речь как способ передачи чужой речи. Замена прямой речи косвенной</vt:lpstr>
      <vt:lpstr>Рассмотрите иллюстрацию. Вспомните, какими способами можно передать чужую речь. Передайте высказывание девочки разными способами.</vt:lpstr>
      <vt:lpstr>Сравните предложения и  определите, в  каком из них речь передается прямо, а  в каком  — косвенно, с  сохранением только основного смысла.</vt:lpstr>
      <vt:lpstr>Предложение с  косвенной речью имеет преимущественно форму сложноподчиненного предложения с  придаточной изъяснительной частью, ср.: Путешественник рассказывал: «Горы что шкатулка с драгоценностями». — Путешественник рассказывал, что горы похожи на шкатулку с  драгоценностями.</vt:lpstr>
      <vt:lpstr>Лингвистическое исследование.  Соблюдая интонацию, прочитайте пары предложений. Укажите способы передачи чужой речи. Предложения с  косвенной речью выпишите, обозначив главную и  придаточную части. Сделайте вывод о  знаках препинания и  месте слов автора в  предложениях с  прямой и  косвенной речью.</vt:lpstr>
      <vt:lpstr>Прочитайте предложения так, чтобы передать:  1) сообщение; 2) приказ; 3)  вопрос; 4) совет.  Употребляйте подходящие для связи союзы и  союзные слова.</vt:lpstr>
      <vt:lpstr>Советуем запомнить!  Глаголы речи</vt:lpstr>
      <vt:lpstr>При замене прямой речи косвенной изменяется форма чужой речи:</vt:lpstr>
      <vt:lpstr>Редактирование.  Устраните ошибки, допущенные при замене прямой речи косвенной. Свои действия объясните.</vt:lpstr>
      <vt:lpstr>Домашнее задание. Выполните тесты: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Замена прямой речи косвенной</dc:title>
  <dc:creator>Svitlana</dc:creator>
  <cp:lastModifiedBy>Svitlana</cp:lastModifiedBy>
  <cp:revision>20</cp:revision>
  <dcterms:created xsi:type="dcterms:W3CDTF">2021-04-06T11:21:59Z</dcterms:created>
  <dcterms:modified xsi:type="dcterms:W3CDTF">2021-04-06T12:29:10Z</dcterms:modified>
</cp:coreProperties>
</file>