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0" r:id="rId4"/>
    <p:sldId id="261" r:id="rId5"/>
    <p:sldId id="262" r:id="rId6"/>
    <p:sldId id="259" r:id="rId7"/>
    <p:sldId id="272" r:id="rId8"/>
    <p:sldId id="263" r:id="rId9"/>
    <p:sldId id="268" r:id="rId10"/>
    <p:sldId id="269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67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-15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46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3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43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70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77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5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00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04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92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92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B32C4-D189-464D-9077-34BAEFB424B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B98A5-2208-499C-AEE5-73C5A154FAC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53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2" y="12596"/>
            <a:ext cx="9146612" cy="684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404664"/>
            <a:ext cx="8784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Дрозд. « </a:t>
            </a:r>
            <a:r>
              <a:rPr lang="ru-RU" sz="44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44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44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Шептало».   </a:t>
            </a:r>
            <a:r>
              <a:rPr lang="ru-RU" sz="44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Алегоричність</a:t>
            </a:r>
            <a:r>
              <a:rPr lang="ru-RU" sz="44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образу коня  </a:t>
            </a:r>
            <a:endParaRPr lang="ru-RU" sz="44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77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" y="-30846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88641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FF0000"/>
                </a:solidFill>
              </a:rPr>
              <a:t>Епіграф</a:t>
            </a:r>
            <a:r>
              <a:rPr lang="ru-RU" sz="2800" b="1" i="1" dirty="0" smtClean="0">
                <a:solidFill>
                  <a:srgbClr val="FF0000"/>
                </a:solidFill>
              </a:rPr>
              <a:t> до уроку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«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Ти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знаєш</a:t>
            </a:r>
            <a:r>
              <a:rPr lang="ru-RU" sz="2800" b="1" i="1" dirty="0">
                <a:solidFill>
                  <a:srgbClr val="FF0000"/>
                </a:solidFill>
              </a:rPr>
              <a:t>, </a:t>
            </a:r>
            <a:r>
              <a:rPr lang="ru-RU" sz="2800" b="1" i="1" dirty="0" err="1">
                <a:solidFill>
                  <a:srgbClr val="FF0000"/>
                </a:solidFill>
              </a:rPr>
              <a:t>що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ти</a:t>
            </a:r>
            <a:r>
              <a:rPr lang="ru-RU" sz="2800" b="1" i="1" dirty="0">
                <a:solidFill>
                  <a:srgbClr val="FF0000"/>
                </a:solidFill>
              </a:rPr>
              <a:t> – </a:t>
            </a:r>
            <a:r>
              <a:rPr lang="ru-RU" sz="2800" b="1" i="1" dirty="0" err="1">
                <a:solidFill>
                  <a:srgbClr val="FF0000"/>
                </a:solidFill>
              </a:rPr>
              <a:t>людина</a:t>
            </a:r>
            <a:r>
              <a:rPr lang="ru-RU" sz="2800" b="1" i="1" dirty="0">
                <a:solidFill>
                  <a:srgbClr val="FF0000"/>
                </a:solidFill>
              </a:rPr>
              <a:t>?» </a:t>
            </a:r>
            <a:endParaRPr lang="ru-RU" sz="2800" b="1" dirty="0">
              <a:solidFill>
                <a:srgbClr val="FF0000"/>
              </a:solidFill>
            </a:endParaRPr>
          </a:p>
          <a:p>
            <a:pPr algn="ctr"/>
            <a:r>
              <a:rPr lang="ru-RU" sz="2800" b="1" i="1" dirty="0">
                <a:solidFill>
                  <a:srgbClr val="FF0000"/>
                </a:solidFill>
              </a:rPr>
              <a:t>В. </a:t>
            </a:r>
            <a:r>
              <a:rPr lang="ru-RU" sz="2800" b="1" i="1" dirty="0" smtClean="0">
                <a:solidFill>
                  <a:srgbClr val="FF0000"/>
                </a:solidFill>
              </a:rPr>
              <a:t>Симоненко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573636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73" y="1573636"/>
            <a:ext cx="6379046" cy="4448976"/>
          </a:xfrm>
          <a:prstGeom prst="round2Diag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1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764704"/>
            <a:ext cx="64807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нас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по-своєму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неповторний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людей. І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цікавіше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неординарних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особистостей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бояться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стиль,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відрізнятися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не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подумав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зайвого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у першу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буде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гірше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нам самим!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00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48680"/>
            <a:ext cx="67687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Алегоричний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endParaRPr lang="ru-RU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Усе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оповідання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алегорією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епохи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тоталітарного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режиму,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знищував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людей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жагу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оповідання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2040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0" y="-58435"/>
            <a:ext cx="9128395" cy="691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34" y="332656"/>
            <a:ext cx="3030454" cy="6064117"/>
          </a:xfrm>
          <a:prstGeom prst="round2Diag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9952" y="332656"/>
            <a:ext cx="4392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слов’янської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міфології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дізнаємося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святковому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емблем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біжить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небу.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шанували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коня,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уособлював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Світанок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Люди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вірили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колісницю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возять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Ругії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колись стояв храм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святині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жрець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коня,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заборонено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їздити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верхи,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переможця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полководець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в’їжджає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тріумфальну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арку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в’їхати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з’явитися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небудь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переможець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тріумфального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401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930"/>
            <a:ext cx="9173497" cy="68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3976623" cy="5949280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4048" y="692696"/>
            <a:ext cx="374441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алегорія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непересічної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не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рабську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долю, бути «як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опирається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сірій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буденності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зазнає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2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47667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автор назвав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коня 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так?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556792"/>
            <a:ext cx="6768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Будучи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сміливим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душу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нерішучий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змиритися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заявляє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ніби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пошепки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обережністю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потяг до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врешті-решт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нехтує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правом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05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332656"/>
            <a:ext cx="6480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алегоричних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образів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1484784"/>
            <a:ext cx="59766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Батіг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віжки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недогнуздок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сильна рука, табун, гурт,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загорожі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бригадне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стовпище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натякають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форму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тоталітарну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55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9"/>
            <a:ext cx="9144558" cy="685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3105835"/>
            <a:ext cx="69127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Небо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вітер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вогкість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міцні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пахощі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лугових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трав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молодого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алегорія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волі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b="27823"/>
          <a:stretch/>
        </p:blipFill>
        <p:spPr bwMode="auto">
          <a:xfrm>
            <a:off x="683568" y="620688"/>
            <a:ext cx="3545714" cy="2262236"/>
          </a:xfrm>
          <a:prstGeom prst="round2Diag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283" y="1834190"/>
            <a:ext cx="3210244" cy="2147945"/>
          </a:xfrm>
          <a:prstGeom prst="round2Diag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51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764704"/>
            <a:ext cx="67687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алегоричних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правдиво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відтворити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епохи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тоталітарного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режиму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погляди,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світосприйняття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жахлива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епоха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зомбувала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відбиваючи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принижень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знущань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99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764704"/>
            <a:ext cx="67687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 </a:t>
            </a:r>
            <a:r>
              <a:rPr lang="uk-UA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контрольний твір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6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443</Words>
  <Application>Microsoft Office PowerPoint</Application>
  <PresentationFormat>Екран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Свiтлана</dc:creator>
  <cp:lastModifiedBy>User</cp:lastModifiedBy>
  <cp:revision>11</cp:revision>
  <dcterms:created xsi:type="dcterms:W3CDTF">2020-04-17T11:35:32Z</dcterms:created>
  <dcterms:modified xsi:type="dcterms:W3CDTF">2021-04-05T11:00:26Z</dcterms:modified>
</cp:coreProperties>
</file>