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054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3325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36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89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05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271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810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6210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897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54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48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9300C-9A5E-4815-9493-C3AD43618F20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C7410-F3E8-4EB8-A084-5CC54514C5C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102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/>
              <a:t>Урок </a:t>
            </a:r>
            <a:r>
              <a:rPr lang="ru-RU" i="1" dirty="0" err="1"/>
              <a:t>позакласного</a:t>
            </a:r>
            <a:r>
              <a:rPr lang="ru-RU" i="1" dirty="0"/>
              <a:t>  </a:t>
            </a:r>
            <a:r>
              <a:rPr lang="ru-RU" i="1" dirty="0" err="1"/>
              <a:t>читання</a:t>
            </a:r>
            <a:r>
              <a:rPr lang="ru-RU" i="1" dirty="0"/>
              <a:t> № 4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4400" dirty="0" smtClean="0"/>
              <a:t>Оксана Іванко «Марія»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419137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Презентація до уроку літературного читання Оксана Іваненко БУРУЛЬ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0"/>
            <a:ext cx="11568545" cy="658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/>
              <a:t>Письменниця Оксана Дмитрівна Іваненко — автор багатьох книжок: літературних казок, реалістичних оповідань і повістей, творець біографічних романів про життя і творчість класиків української літератури. Усе життя Оксана Дмитрівна дружила з наукою. Навіть більшість її казок — результат копіткої праці письменника і вченого. Про неї можна сказати, що вона відкривала минуле століття і завершила його, проживши 91 рік. </a:t>
            </a:r>
          </a:p>
        </p:txBody>
      </p:sp>
      <p:pic>
        <p:nvPicPr>
          <p:cNvPr id="2062" name="Picture 14" descr="Казки Оксани Іваненко - Мала Сторі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57" y="1027693"/>
            <a:ext cx="3626716" cy="479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13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897556"/>
              </p:ext>
            </p:extLst>
          </p:nvPr>
        </p:nvGraphicFramePr>
        <p:xfrm>
          <a:off x="5224751" y="248007"/>
          <a:ext cx="6172200" cy="5145962"/>
        </p:xfrm>
        <a:graphic>
          <a:graphicData uri="http://schemas.openxmlformats.org/drawingml/2006/table">
            <a:tbl>
              <a:tblPr/>
              <a:tblGrid>
                <a:gridCol w="6172200">
                  <a:extLst>
                    <a:ext uri="{9D8B030D-6E8A-4147-A177-3AD203B41FA5}">
                      <a16:colId xmlns:a16="http://schemas.microsoft.com/office/drawing/2014/main" val="1895565634"/>
                    </a:ext>
                  </a:extLst>
                </a:gridCol>
              </a:tblGrid>
              <a:tr h="1483860">
                <a:tc>
                  <a:txBody>
                    <a:bodyPr/>
                    <a:lstStyle/>
                    <a:p>
                      <a:pPr algn="l" fontAlgn="t"/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2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«Марія» 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роман про життя видатної української письменниці — Марка Вовчка — Марії Олександрівни Маркович. Зі сторінок книжки постає доля незвичайної жінки шістдесятих років минулого сторіччя, її дружба з передовими людьми того часу: Т. Шевченком, О. Герценом, І. Тургенєвим, М. Добролюбовим, Д. Писарєвим та ін., її блискучий успіх у літературі, складна особиста доля, трагічне кохання. Разом з героїнею роману ви побуваєте у Росії, на Україні, побачите Італію, Париж середини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XIX 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сторіччя</a:t>
                      </a:r>
                    </a:p>
                  </a:txBody>
                  <a:tcPr marL="12661" marR="12661" marT="12661" marB="126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77092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43" y="915193"/>
            <a:ext cx="4133993" cy="4238697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243" y="915194"/>
            <a:ext cx="3932237" cy="3811588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861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125576"/>
              </p:ext>
            </p:extLst>
          </p:nvPr>
        </p:nvGraphicFramePr>
        <p:xfrm>
          <a:off x="4987636" y="248007"/>
          <a:ext cx="6409315" cy="2585642"/>
        </p:xfrm>
        <a:graphic>
          <a:graphicData uri="http://schemas.openxmlformats.org/drawingml/2006/table">
            <a:tbl>
              <a:tblPr/>
              <a:tblGrid>
                <a:gridCol w="6409315">
                  <a:extLst>
                    <a:ext uri="{9D8B030D-6E8A-4147-A177-3AD203B41FA5}">
                      <a16:colId xmlns:a16="http://schemas.microsoft.com/office/drawing/2014/main" val="1895565634"/>
                    </a:ext>
                  </a:extLst>
                </a:gridCol>
              </a:tblGrid>
              <a:tr h="1483860">
                <a:tc>
                  <a:txBody>
                    <a:bodyPr/>
                    <a:lstStyle/>
                    <a:p>
                      <a:pPr algn="ctr" fontAlgn="t"/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24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Ознайомитися</a:t>
                      </a:r>
                      <a:r>
                        <a:rPr lang="uk-UA" sz="2400" b="1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із аналізом твору за посиланням:</a:t>
                      </a:r>
                    </a:p>
                    <a:p>
                      <a:pPr algn="l" fontAlgn="t"/>
                      <a:endParaRPr lang="uk-UA" sz="2400" b="1" i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endParaRPr lang="uk-UA" sz="2400" b="1" i="1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https://md-eksperiment.org/post/20200217-zorya-ukrayinskogo-pismenstva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61" marR="12661" marT="12661" marB="126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77092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243" y="915194"/>
            <a:ext cx="3932237" cy="3811588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4098" name="Picture 2" descr="Читати Оксана Іваненко «Марія» | Портф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43" y="783791"/>
            <a:ext cx="3704502" cy="470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014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76</Words>
  <Application>Microsoft Office PowerPoint</Application>
  <PresentationFormat>Широкоэкранный</PresentationFormat>
  <Paragraphs>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Урок позакласного  читання № 4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позакласного  читання № 4</dc:title>
  <dc:creator>Пользователь Windows</dc:creator>
  <cp:lastModifiedBy>Пользователь Windows</cp:lastModifiedBy>
  <cp:revision>2</cp:revision>
  <dcterms:created xsi:type="dcterms:W3CDTF">2021-04-06T07:34:21Z</dcterms:created>
  <dcterms:modified xsi:type="dcterms:W3CDTF">2021-04-06T07:47:15Z</dcterms:modified>
</cp:coreProperties>
</file>