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2F06232-29B6-4DFA-A63A-8B8309A151EB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E5136F8-93F9-4ADE-8294-92ACAA556457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8953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6232-29B6-4DFA-A63A-8B8309A151EB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36F8-93F9-4ADE-8294-92ACAA5564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5926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6232-29B6-4DFA-A63A-8B8309A151EB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36F8-93F9-4ADE-8294-92ACAA556457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191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6232-29B6-4DFA-A63A-8B8309A151EB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36F8-93F9-4ADE-8294-92ACAA556457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0490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6232-29B6-4DFA-A63A-8B8309A151EB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36F8-93F9-4ADE-8294-92ACAA556457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171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6232-29B6-4DFA-A63A-8B8309A151EB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36F8-93F9-4ADE-8294-92ACAA556457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878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6232-29B6-4DFA-A63A-8B8309A151EB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36F8-93F9-4ADE-8294-92ACAA5564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1135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6232-29B6-4DFA-A63A-8B8309A151EB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36F8-93F9-4ADE-8294-92ACAA556457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3576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6232-29B6-4DFA-A63A-8B8309A151EB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36F8-93F9-4ADE-8294-92ACAA5564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3606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6232-29B6-4DFA-A63A-8B8309A151EB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36F8-93F9-4ADE-8294-92ACAA5564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0909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6232-29B6-4DFA-A63A-8B8309A151EB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36F8-93F9-4ADE-8294-92ACAA556457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770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6232-29B6-4DFA-A63A-8B8309A151EB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36F8-93F9-4ADE-8294-92ACAA556457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682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6232-29B6-4DFA-A63A-8B8309A151EB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36F8-93F9-4ADE-8294-92ACAA5564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46644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6232-29B6-4DFA-A63A-8B8309A151EB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36F8-93F9-4ADE-8294-92ACAA556457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57981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6232-29B6-4DFA-A63A-8B8309A151EB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36F8-93F9-4ADE-8294-92ACAA556457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04708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6232-29B6-4DFA-A63A-8B8309A151EB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36F8-93F9-4ADE-8294-92ACAA556457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1727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6232-29B6-4DFA-A63A-8B8309A151EB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36F8-93F9-4ADE-8294-92ACAA556457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6301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2F06232-29B6-4DFA-A63A-8B8309A151EB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E5136F8-93F9-4ADE-8294-92ACAA55645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0387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Префікси й прийменники</a:t>
            </a:r>
            <a:r>
              <a:rPr lang="uk-UA" dirty="0" smtClean="0"/>
              <a:t>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https://www.youtube.com/watch?v=znPeVYWle14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524556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7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Garamond</vt:lpstr>
      <vt:lpstr>Натуральные материалы</vt:lpstr>
      <vt:lpstr>Префікси й прийменники.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Префікси й прийменники.</dc:title>
  <dc:creator>HP</dc:creator>
  <cp:lastModifiedBy>HP</cp:lastModifiedBy>
  <cp:revision>1</cp:revision>
  <dcterms:created xsi:type="dcterms:W3CDTF">2021-04-05T13:27:51Z</dcterms:created>
  <dcterms:modified xsi:type="dcterms:W3CDTF">2021-04-05T13:28:22Z</dcterms:modified>
</cp:coreProperties>
</file>