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4"/>
  </p:notesMasterIdLst>
  <p:sldIdLst>
    <p:sldId id="256" r:id="rId2"/>
    <p:sldId id="296" r:id="rId3"/>
    <p:sldId id="257" r:id="rId4"/>
    <p:sldId id="291" r:id="rId5"/>
    <p:sldId id="292" r:id="rId6"/>
    <p:sldId id="260" r:id="rId7"/>
    <p:sldId id="262" r:id="rId8"/>
    <p:sldId id="278" r:id="rId9"/>
    <p:sldId id="275" r:id="rId10"/>
    <p:sldId id="277" r:id="rId11"/>
    <p:sldId id="289" r:id="rId12"/>
    <p:sldId id="28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u="none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u="none" smtClean="0"/>
            </a:lvl1pPr>
          </a:lstStyle>
          <a:p>
            <a:pPr>
              <a:defRPr/>
            </a:pPr>
            <a:fld id="{1AE23EB5-BAE8-4239-BE9F-FCC50378F51B}" type="datetimeFigureOut">
              <a:rPr lang="uk-UA"/>
              <a:pPr>
                <a:defRPr/>
              </a:pPr>
              <a:t>05.04.2021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 smtClean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noProof="0" smtClean="0"/>
              <a:t>Зразок тексту</a:t>
            </a:r>
          </a:p>
          <a:p>
            <a:pPr lvl="1"/>
            <a:r>
              <a:rPr lang="uk-UA" noProof="0" smtClean="0"/>
              <a:t>Другий рівень</a:t>
            </a:r>
          </a:p>
          <a:p>
            <a:pPr lvl="2"/>
            <a:r>
              <a:rPr lang="uk-UA" noProof="0" smtClean="0"/>
              <a:t>Третій рівень</a:t>
            </a:r>
          </a:p>
          <a:p>
            <a:pPr lvl="3"/>
            <a:r>
              <a:rPr lang="uk-UA" noProof="0" smtClean="0"/>
              <a:t>Четвертий рівень</a:t>
            </a:r>
          </a:p>
          <a:p>
            <a:pPr lvl="4"/>
            <a:r>
              <a:rPr lang="uk-UA" noProof="0" smtClean="0"/>
              <a:t>П'ятий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u="none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u="none" smtClean="0"/>
            </a:lvl1pPr>
          </a:lstStyle>
          <a:p>
            <a:pPr>
              <a:defRPr/>
            </a:pPr>
            <a:fld id="{CA33A106-DBF9-461F-B034-DEA70D1BC78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1061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FD477E-896F-48FA-87CD-B36663462186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E49446-1B9E-4130-94EB-A609F4386065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81AA9E-A845-478E-9EAE-990DFC3494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F7B6D-2E20-4778-A0A0-21C24554D03E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91210-C2A0-4535-B524-91321DE61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275345-CA93-4BDD-B5BA-D261516CC705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E1AFE2-AA74-4ED9-9A88-BD6379462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560E7-0865-4146-89B5-35761D957C98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5CC0A-3726-47A1-866B-E369B2F4F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59353-767C-40A8-B25E-C5DAC89FE695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8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16B16-3779-4AB6-ADF7-0E350C8E8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A8C32-14F3-403F-A1E6-AC367CF4B496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E6A84-6AD9-464D-B2B6-0E0481EC4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A1B48B4-0017-4FC7-B596-AECC51229EEC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24992B-C5B3-4F4D-A6AB-960A112EB2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98B00-1F02-43A0-8839-A47BAA24FE81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B502C-2F0C-46CC-B91B-C0C24D09B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u="none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21E3BB-328D-452D-B801-134120A3A707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FBCAA0-81ED-4669-9428-35CAD20B6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0BC8-274F-4061-8F1C-9E3026631CC3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69BCD-F409-4345-93EA-DC95E1F5F7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DFE78-F6C8-41FD-9502-93130B323D4C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8097D-5932-4CCC-B3A7-296530B607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u="none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4DCE1EF-77A3-4FED-9D2E-D6B6FA339ED4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u="none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u="none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EA681BB1-6CAC-493C-BFA5-61E991059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u="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099" r:id="rId2"/>
    <p:sldLayoutId id="2147484101" r:id="rId3"/>
    <p:sldLayoutId id="2147484098" r:id="rId4"/>
    <p:sldLayoutId id="2147484097" r:id="rId5"/>
    <p:sldLayoutId id="2147484096" r:id="rId6"/>
    <p:sldLayoutId id="2147484102" r:id="rId7"/>
    <p:sldLayoutId id="2147484095" r:id="rId8"/>
    <p:sldLayoutId id="2147484103" r:id="rId9"/>
    <p:sldLayoutId id="2147484094" r:id="rId10"/>
    <p:sldLayoutId id="21474840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43608" y="2420888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uk-UA" sz="8000" b="1" dirty="0" smtClean="0">
                <a:solidFill>
                  <a:srgbClr val="3333FF"/>
                </a:solidFill>
              </a:rPr>
              <a:t>Прийменник</a:t>
            </a:r>
            <a:endParaRPr lang="ru-RU" sz="8000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5741" y="664190"/>
            <a:ext cx="3005937" cy="1033463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 smtClean="0">
                <a:solidFill>
                  <a:prstClr val="white"/>
                </a:solidFill>
              </a:rPr>
              <a:t>мільйон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620713"/>
            <a:ext cx="3132138" cy="1049337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 err="1" smtClean="0">
                <a:solidFill>
                  <a:prstClr val="white"/>
                </a:solidFill>
              </a:rPr>
              <a:t>мільон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2028" y="1870793"/>
            <a:ext cx="2952750" cy="10096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 smtClean="0">
                <a:solidFill>
                  <a:srgbClr val="7030A0"/>
                </a:solidFill>
              </a:rPr>
              <a:t>перерва</a:t>
            </a:r>
            <a:endParaRPr lang="ru-RU" sz="5400" b="1" u="none" dirty="0">
              <a:solidFill>
                <a:srgbClr val="7030A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534" y="1852613"/>
            <a:ext cx="3255919" cy="1009650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 err="1" smtClean="0">
                <a:solidFill>
                  <a:prstClr val="white"/>
                </a:solidFill>
              </a:rPr>
              <a:t>пирерва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534" y="3070255"/>
            <a:ext cx="3132138" cy="1008062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>
                <a:solidFill>
                  <a:prstClr val="white"/>
                </a:solidFill>
              </a:rPr>
              <a:t>ведмідь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6445" y="3070255"/>
            <a:ext cx="3132138" cy="1008062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 err="1">
                <a:solidFill>
                  <a:prstClr val="white"/>
                </a:solidFill>
              </a:rPr>
              <a:t>видмідь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-22621" y="4350048"/>
            <a:ext cx="3132138" cy="1008062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>
                <a:solidFill>
                  <a:prstClr val="white"/>
                </a:solidFill>
              </a:rPr>
              <a:t>вересень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-22622" y="4350047"/>
            <a:ext cx="3207293" cy="1008063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 err="1">
                <a:solidFill>
                  <a:prstClr val="white"/>
                </a:solidFill>
              </a:rPr>
              <a:t>верисень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7919" y="5617822"/>
            <a:ext cx="2436813" cy="10302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>
                <a:solidFill>
                  <a:srgbClr val="7030A0"/>
                </a:solidFill>
              </a:rPr>
              <a:t>диван</a:t>
            </a:r>
            <a:endParaRPr lang="ru-RU" sz="5400" b="1" u="none" dirty="0">
              <a:solidFill>
                <a:srgbClr val="7030A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6445" y="5640047"/>
            <a:ext cx="2532029" cy="1008063"/>
          </a:xfrm>
          <a:prstGeom prst="roundRect">
            <a:avLst/>
          </a:prstGeom>
          <a:solidFill>
            <a:srgbClr val="C00000"/>
          </a:solidFill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u="none" dirty="0">
                <a:solidFill>
                  <a:prstClr val="white"/>
                </a:solidFill>
              </a:rPr>
              <a:t>диван</a:t>
            </a:r>
            <a:endParaRPr lang="ru-RU" sz="5400" b="1" u="none" dirty="0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58474" y="-171400"/>
            <a:ext cx="402706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spc="50" dirty="0">
                <a:ln w="11430"/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Виправ помилки</a:t>
            </a:r>
            <a:endParaRPr lang="ru-RU" sz="4000" b="1" spc="50" dirty="0">
              <a:ln w="11430"/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134" name="TextBox 1"/>
          <p:cNvSpPr txBox="1">
            <a:spLocks noChangeArrowheads="1"/>
          </p:cNvSpPr>
          <p:nvPr/>
        </p:nvSpPr>
        <p:spPr bwMode="auto">
          <a:xfrm>
            <a:off x="1908175" y="1989138"/>
            <a:ext cx="215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515998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96 0.00764 L 0.65174 0.00764 " pathEditMode="relative" rAng="0" ptsTypes="AA">
                                      <p:cBhvr>
                                        <p:cTn id="6" dur="1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7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805 0.00255 L 0.66146 0.00255 " pathEditMode="relative" rAng="0" ptsTypes="AA">
                                      <p:cBhvr>
                                        <p:cTn id="8" dur="1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7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31 -0.00116 L 0.64097 -0.00093 " pathEditMode="relative" rAng="0" ptsTypes="AA">
                                      <p:cBhvr>
                                        <p:cTn id="10" dur="1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1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72 -0.00371 L 0.63576 -0.00371 " pathEditMode="relative" rAng="0" ptsTypes="AA">
                                      <p:cBhvr>
                                        <p:cTn id="12" dur="1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64375 0.00231 " pathEditMode="relative" rAng="0" ptsTypes="AA">
                                      <p:cBhvr>
                                        <p:cTn id="14" dur="1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88" y="1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81481E-6 L 0.63802 -4.81481E-6 " pathEditMode="relative" rAng="0" ptsTypes="AA">
                                      <p:cBhvr>
                                        <p:cTn id="16" dur="1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892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64618 0.00232 " pathEditMode="relative" rAng="0" ptsTypes="AA">
                                      <p:cBhvr>
                                        <p:cTn id="18" dur="1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09" y="11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0.65417 0.00231 " pathEditMode="relative" rAng="0" ptsTypes="AA">
                                      <p:cBhvr>
                                        <p:cTn id="20" dur="1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08" y="1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L 0.70087 0.01041 " pathEditMode="relative" rAng="0" ptsTypes="AA">
                                      <p:cBhvr>
                                        <p:cTn id="22" dur="1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50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L 0.71146 0.01527 " pathEditMode="relative" rAng="0" ptsTypes="AA">
                                      <p:cBhvr>
                                        <p:cTn id="24" dur="1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73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608" y="764704"/>
            <a:ext cx="8496944" cy="295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6600" b="1" u="none" dirty="0" smtClean="0">
                <a:solidFill>
                  <a:srgbClr val="0000CC"/>
                </a:solidFill>
              </a:rPr>
              <a:t>Прийменник = </a:t>
            </a:r>
          </a:p>
          <a:p>
            <a:pPr algn="ctr">
              <a:lnSpc>
                <a:spcPct val="150000"/>
              </a:lnSpc>
            </a:pPr>
            <a:r>
              <a:rPr lang="uk-UA" sz="6600" b="1" u="none" dirty="0" smtClean="0">
                <a:solidFill>
                  <a:srgbClr val="C00000"/>
                </a:solidFill>
              </a:rPr>
              <a:t>при + </a:t>
            </a:r>
            <a:r>
              <a:rPr lang="uk-UA" sz="6600" b="1" u="none" dirty="0" err="1" smtClean="0">
                <a:solidFill>
                  <a:srgbClr val="C00000"/>
                </a:solidFill>
              </a:rPr>
              <a:t>йменник</a:t>
            </a:r>
            <a:r>
              <a:rPr lang="uk-UA" sz="6600" b="1" u="none" dirty="0" smtClean="0">
                <a:solidFill>
                  <a:srgbClr val="C00000"/>
                </a:solidFill>
              </a:rPr>
              <a:t> </a:t>
            </a:r>
            <a:endParaRPr lang="ru-RU" sz="6600" b="1" u="none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3608" y="4311027"/>
            <a:ext cx="8496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u="none" dirty="0" smtClean="0">
                <a:solidFill>
                  <a:srgbClr val="0000CC"/>
                </a:solidFill>
              </a:rPr>
              <a:t>при іменнику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99350" cy="2254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rgbClr val="3333FF"/>
                </a:solidFill>
              </a:rPr>
              <a:t>Визначити прийменник</a:t>
            </a:r>
            <a:endParaRPr lang="ru-RU" dirty="0">
              <a:solidFill>
                <a:srgbClr val="3333FF"/>
              </a:solidFill>
            </a:endParaRPr>
          </a:p>
        </p:txBody>
      </p:sp>
      <p:pic>
        <p:nvPicPr>
          <p:cNvPr id="1026" name="Picture 2" descr="ÐÐ°ÑÑÐ¸Ð½ÐºÐ¸ Ð¿Ð¾ Ð·Ð°Ð¿ÑÐ¾ÑÑ ÐºÑÐ¸Ð½Ð¸ÑÑ ÑÐ¸ÑÑÐ½Ð¾Ðº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4F9"/>
              </a:clrFrom>
              <a:clrTo>
                <a:srgbClr val="F5F4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798" y="836712"/>
            <a:ext cx="3498388" cy="415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5336704"/>
            <a:ext cx="8496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u="none" dirty="0" smtClean="0">
                <a:solidFill>
                  <a:srgbClr val="C00000"/>
                </a:solidFill>
              </a:rPr>
              <a:t>Вода з криниці</a:t>
            </a:r>
            <a:endParaRPr lang="ru-RU" sz="6600" b="1" u="none" dirty="0">
              <a:solidFill>
                <a:srgbClr val="C0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707904" y="6443385"/>
            <a:ext cx="792088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36096" y="4921205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u="none" dirty="0" smtClean="0"/>
              <a:t>ім.</a:t>
            </a:r>
            <a:endParaRPr lang="ru-RU" sz="4800" b="1" u="none" dirty="0"/>
          </a:p>
        </p:txBody>
      </p:sp>
    </p:spTree>
    <p:extLst>
      <p:ext uri="{BB962C8B-B14F-4D97-AF65-F5344CB8AC3E}">
        <p14:creationId xmlns:p14="http://schemas.microsoft.com/office/powerpoint/2010/main" val="285689044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99350" cy="2254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rgbClr val="3333FF"/>
                </a:solidFill>
              </a:rPr>
              <a:t>Визначити прийменник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3608" y="5489356"/>
            <a:ext cx="8496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u="none" dirty="0" smtClean="0">
                <a:solidFill>
                  <a:srgbClr val="C00000"/>
                </a:solidFill>
              </a:rPr>
              <a:t>Мальви біля хати.</a:t>
            </a:r>
            <a:endParaRPr lang="ru-RU" sz="6600" b="1" u="none" dirty="0">
              <a:solidFill>
                <a:srgbClr val="C0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3968" y="6597352"/>
            <a:ext cx="1584176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44208" y="4914760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u="none" dirty="0" smtClean="0"/>
              <a:t>ім.</a:t>
            </a:r>
            <a:endParaRPr lang="ru-RU" sz="4800" b="1" u="none" dirty="0"/>
          </a:p>
        </p:txBody>
      </p:sp>
      <p:pic>
        <p:nvPicPr>
          <p:cNvPr id="2050" name="Picture 2" descr="ÐÐ°ÑÑÐ¸Ð½ÐºÐ¸ Ð¿Ð¾ Ð·Ð°Ð¿ÑÐ¾ÑÑ Ð¼Ð°Ð»ÑÐ²Ð¸ Ð±ÑÐ»Ñ ÑÐ°Ñ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1"/>
            <a:ext cx="6336704" cy="4221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548957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043608" y="1124744"/>
            <a:ext cx="6804248" cy="5195888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uk-UA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Журавель у небі;</a:t>
            </a:r>
            <a:r>
              <a:rPr lang="uk-UA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</a:t>
            </a:r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Відняти від семи;</a:t>
            </a:r>
            <a:r>
              <a:rPr lang="uk-UA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  <a:r>
              <a:rPr lang="en-US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uk-UA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рахувати до п</a:t>
            </a:r>
            <a:r>
              <a:rPr lang="en-US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6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яти</a:t>
            </a:r>
            <a:r>
              <a:rPr lang="uk-UA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uk-UA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uk-UA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ru-RU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99350" cy="2254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rgbClr val="3333FF"/>
                </a:solidFill>
              </a:rPr>
              <a:t>Визначити прийменник</a:t>
            </a:r>
            <a:endParaRPr lang="ru-RU" dirty="0">
              <a:solidFill>
                <a:srgbClr val="3333FF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004048" y="2492896"/>
            <a:ext cx="792088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608004" y="3717032"/>
            <a:ext cx="972108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948536" y="5157192"/>
            <a:ext cx="792088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99350" cy="2254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rgbClr val="3333FF"/>
                </a:solidFill>
              </a:rPr>
              <a:t>Визначити прийменник</a:t>
            </a:r>
            <a:endParaRPr lang="ru-RU" dirty="0">
              <a:solidFill>
                <a:srgbClr val="3333FF"/>
              </a:solidFill>
            </a:endParaRPr>
          </a:p>
        </p:txBody>
      </p:sp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852" y="764704"/>
            <a:ext cx="6508455" cy="4338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3608" y="5103674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u="none" dirty="0" smtClean="0">
                <a:solidFill>
                  <a:srgbClr val="C00000"/>
                </a:solidFill>
              </a:rPr>
              <a:t>Посадила мати квіти коло хати.</a:t>
            </a:r>
            <a:endParaRPr lang="ru-RU" sz="5400" b="1" u="none" dirty="0">
              <a:solidFill>
                <a:srgbClr val="C0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843808" y="6741368"/>
            <a:ext cx="1440160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499350" cy="90872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Правило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40960" cy="4800600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4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1.Прийменник – це: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а) службова частина мови;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б) самостійна частина мови.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4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2. Прийменник у реченні: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а) головний член речення;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б) не виконує синтаксичної ролі</a:t>
            </a:r>
            <a:r>
              <a:rPr lang="uk-UA" sz="4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6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6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6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6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6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6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6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408" y="260648"/>
            <a:ext cx="7499350" cy="15398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44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Зверни увагу!</a:t>
            </a:r>
            <a:endParaRPr lang="ru-RU" sz="4400" b="1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1187450" y="620688"/>
            <a:ext cx="7747000" cy="56277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uk-UA" dirty="0" smtClean="0"/>
              <a:t>     </a:t>
            </a:r>
            <a:r>
              <a:rPr lang="uk-UA" sz="4800" b="1" dirty="0" smtClean="0">
                <a:solidFill>
                  <a:srgbClr val="C00000"/>
                </a:solidFill>
              </a:rPr>
              <a:t>У</a:t>
            </a:r>
            <a:r>
              <a:rPr lang="uk-UA" sz="4800" b="1" dirty="0" smtClean="0"/>
              <a:t> саду             </a:t>
            </a:r>
            <a:r>
              <a:rPr lang="uk-UA" sz="4800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uk-UA" sz="4800" b="1" dirty="0" smtClean="0">
                <a:solidFill>
                  <a:srgbClr val="C00000"/>
                </a:solidFill>
              </a:rPr>
              <a:t>В</a:t>
            </a:r>
            <a:r>
              <a:rPr lang="uk-UA" sz="4800" b="1" dirty="0" smtClean="0"/>
              <a:t> огороді</a:t>
            </a:r>
          </a:p>
          <a:p>
            <a:pPr eaLnBrk="1" hangingPunct="1">
              <a:buFont typeface="Wingdings 2" pitchFamily="18" charset="2"/>
              <a:buNone/>
            </a:pPr>
            <a:endParaRPr lang="uk-UA" dirty="0" smtClean="0"/>
          </a:p>
          <a:p>
            <a:pPr eaLnBrk="1" hangingPunct="1">
              <a:buFont typeface="Wingdings 2" pitchFamily="18" charset="2"/>
              <a:buNone/>
            </a:pPr>
            <a:endParaRPr lang="uk-UA" dirty="0" smtClean="0"/>
          </a:p>
          <a:p>
            <a:pPr eaLnBrk="1" hangingPunct="1">
              <a:buFont typeface="Wingdings 2" pitchFamily="18" charset="2"/>
              <a:buNone/>
            </a:pPr>
            <a:endParaRPr lang="uk-UA" dirty="0" smtClean="0"/>
          </a:p>
          <a:p>
            <a:pPr eaLnBrk="1" hangingPunct="1">
              <a:buFont typeface="Wingdings 2" pitchFamily="18" charset="2"/>
              <a:buNone/>
            </a:pPr>
            <a:endParaRPr lang="uk-UA" dirty="0" smtClean="0"/>
          </a:p>
          <a:p>
            <a:pPr eaLnBrk="1" hangingPunct="1">
              <a:buFont typeface="Wingdings 2" pitchFamily="18" charset="2"/>
              <a:buNone/>
            </a:pPr>
            <a:r>
              <a:rPr lang="uk-UA" dirty="0" smtClean="0">
                <a:solidFill>
                  <a:srgbClr val="C00000"/>
                </a:solidFill>
              </a:rPr>
              <a:t>    </a:t>
            </a:r>
            <a:r>
              <a:rPr lang="uk-UA" sz="4800" b="1" dirty="0" smtClean="0">
                <a:solidFill>
                  <a:srgbClr val="C00000"/>
                </a:solidFill>
              </a:rPr>
              <a:t>В</a:t>
            </a:r>
            <a:r>
              <a:rPr lang="uk-UA" sz="4800" b="1" dirty="0" smtClean="0"/>
              <a:t> озері                     </a:t>
            </a:r>
            <a:r>
              <a:rPr lang="uk-UA" sz="4800" b="1" dirty="0" smtClean="0">
                <a:solidFill>
                  <a:srgbClr val="C00000"/>
                </a:solidFill>
              </a:rPr>
              <a:t>У </a:t>
            </a:r>
            <a:r>
              <a:rPr lang="uk-UA" sz="4800" b="1" dirty="0" smtClean="0"/>
              <a:t>лісі  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pic>
        <p:nvPicPr>
          <p:cNvPr id="23556" name="Рисунок 3" descr="HPIM026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571625"/>
            <a:ext cx="2952750" cy="221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7" name="Рисунок 4" descr="5713_1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1557338"/>
            <a:ext cx="3162300" cy="2119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Рисунок 5" descr="126314014117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4581128"/>
            <a:ext cx="3360738" cy="208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9" name="Рисунок 7" descr="yun_91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522390"/>
            <a:ext cx="3243262" cy="2147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186757" y="1412776"/>
            <a:ext cx="50405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724128" y="1412776"/>
            <a:ext cx="50405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087129" y="4437112"/>
            <a:ext cx="50405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699663" y="4424211"/>
            <a:ext cx="50405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35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235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35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235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499350" cy="76641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Знайдіть прийменники</a:t>
            </a:r>
            <a:endParaRPr lang="ru-RU" sz="2700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932771"/>
              </p:ext>
            </p:extLst>
          </p:nvPr>
        </p:nvGraphicFramePr>
        <p:xfrm>
          <a:off x="611561" y="1124744"/>
          <a:ext cx="7992889" cy="518457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788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7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7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38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73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73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73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282783"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З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А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А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З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Н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А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Д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С</a:t>
                      </a:r>
                      <a:endParaRPr lang="ru-RU" sz="5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0598"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Д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Д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П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О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О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А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Н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А</a:t>
                      </a:r>
                      <a:endParaRPr lang="ru-RU" sz="5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0598"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А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Л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Я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З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П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В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П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Ч</a:t>
                      </a:r>
                      <a:endParaRPr lang="ru-RU" sz="5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0598"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Н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З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О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Л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О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К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І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5400" b="1" dirty="0" smtClean="0"/>
                        <a:t>Д</a:t>
                      </a:r>
                      <a:endParaRPr lang="ru-RU" sz="5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499350" cy="1143000"/>
          </a:xfrm>
        </p:spPr>
        <p:txBody>
          <a:bodyPr/>
          <a:lstStyle/>
          <a:p>
            <a:pPr algn="ctr">
              <a:defRPr/>
            </a:pPr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“Знайди зайве слово”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08912" cy="4910138"/>
          </a:xfrm>
        </p:spPr>
        <p:txBody>
          <a:bodyPr/>
          <a:lstStyle/>
          <a:p>
            <a:pPr marL="596900" indent="-514350">
              <a:lnSpc>
                <a:spcPct val="150000"/>
              </a:lnSpc>
              <a:buFont typeface="Wingdings 2" pitchFamily="18" charset="2"/>
              <a:buAutoNum type="arabicPeriod"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Та, серед, перед, поміж;</a:t>
            </a:r>
          </a:p>
          <a:p>
            <a:pPr marL="596900" indent="-514350">
              <a:lnSpc>
                <a:spcPct val="150000"/>
              </a:lnSpc>
              <a:buFont typeface="Wingdings 2" pitchFamily="18" charset="2"/>
              <a:buAutoNum type="arabicPeriod"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для, край, з-за, але;</a:t>
            </a:r>
          </a:p>
          <a:p>
            <a:pPr marL="596900" indent="-514350">
              <a:lnSpc>
                <a:spcPct val="150000"/>
              </a:lnSpc>
              <a:buFont typeface="Wingdings 2" pitchFamily="18" charset="2"/>
              <a:buAutoNum type="arabicPeriod"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біля, навколо, не, через;</a:t>
            </a:r>
          </a:p>
          <a:p>
            <a:pPr marL="596900" indent="-514350">
              <a:lnSpc>
                <a:spcPct val="150000"/>
              </a:lnSpc>
              <a:buFont typeface="Wingdings 2" pitchFamily="18" charset="2"/>
              <a:buAutoNum type="arabicPeriod"/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під, й, на, від, над, коло.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043608" y="1844824"/>
            <a:ext cx="86409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280391" y="2996952"/>
            <a:ext cx="100811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148064" y="4221088"/>
            <a:ext cx="64807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051720" y="5351990"/>
            <a:ext cx="64807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6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6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6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6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49935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uk-UA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Підкреслити прийменник</a:t>
            </a:r>
            <a:endParaRPr lang="ru-RU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268760"/>
            <a:ext cx="7499350" cy="4800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uk-UA" dirty="0" smtClean="0"/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Бережи час, часу за гроші не купиш</a:t>
            </a:r>
            <a:r>
              <a:rPr lang="uk-UA" sz="6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6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164288" y="3140968"/>
            <a:ext cx="86409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1051</TotalTime>
  <Words>199</Words>
  <Application>Microsoft Office PowerPoint</Application>
  <PresentationFormat>Экран (4:3)</PresentationFormat>
  <Paragraphs>85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Прийменник</vt:lpstr>
      <vt:lpstr>Презентация PowerPoint</vt:lpstr>
      <vt:lpstr>Презентация PowerPoint</vt:lpstr>
      <vt:lpstr>Визначити прийменник</vt:lpstr>
      <vt:lpstr>Визначити прийменник</vt:lpstr>
      <vt:lpstr>Визначити прийменник</vt:lpstr>
      <vt:lpstr>Визначити прийменник</vt:lpstr>
      <vt:lpstr>Правило</vt:lpstr>
      <vt:lpstr>Зверни увагу!</vt:lpstr>
      <vt:lpstr>Знайдіть прийменники</vt:lpstr>
      <vt:lpstr>“Знайди зайве слово”</vt:lpstr>
      <vt:lpstr>Підкреслити прийменник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Прийменник</dc:title>
  <dc:creator>Admin</dc:creator>
  <cp:lastModifiedBy>HP</cp:lastModifiedBy>
  <cp:revision>143</cp:revision>
  <dcterms:created xsi:type="dcterms:W3CDTF">2010-12-10T15:51:17Z</dcterms:created>
  <dcterms:modified xsi:type="dcterms:W3CDTF">2021-04-05T13:36:54Z</dcterms:modified>
</cp:coreProperties>
</file>