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9F12C30-3834-4432-B5FD-54CDDA12A37E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8DE5E-A70C-42BD-AA0D-99C32A6DC748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2385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2C30-3834-4432-B5FD-54CDDA12A37E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DE5E-A70C-42BD-AA0D-99C32A6DC7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8604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2C30-3834-4432-B5FD-54CDDA12A37E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DE5E-A70C-42BD-AA0D-99C32A6DC748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744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2C30-3834-4432-B5FD-54CDDA12A37E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DE5E-A70C-42BD-AA0D-99C32A6DC7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6221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2C30-3834-4432-B5FD-54CDDA12A37E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DE5E-A70C-42BD-AA0D-99C32A6DC7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321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2C30-3834-4432-B5FD-54CDDA12A37E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DE5E-A70C-42BD-AA0D-99C32A6DC7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7384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2C30-3834-4432-B5FD-54CDDA12A37E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DE5E-A70C-42BD-AA0D-99C32A6DC7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8577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2C30-3834-4432-B5FD-54CDDA12A37E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DE5E-A70C-42BD-AA0D-99C32A6DC7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9074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2C30-3834-4432-B5FD-54CDDA12A37E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DE5E-A70C-42BD-AA0D-99C32A6DC7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8645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2C30-3834-4432-B5FD-54CDDA12A37E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DE5E-A70C-42BD-AA0D-99C32A6DC7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1141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2C30-3834-4432-B5FD-54CDDA12A37E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DE5E-A70C-42BD-AA0D-99C32A6DC7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8543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F9F12C30-3834-4432-B5FD-54CDDA12A37E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AD8DE5E-A70C-42BD-AA0D-99C32A6DC7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2126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Поняття про сполучник.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https://www.youtube.com/watch?v=BP1bFQG0cxo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48199421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1</TotalTime>
  <Words>7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Corbel</vt:lpstr>
      <vt:lpstr>Базис</vt:lpstr>
      <vt:lpstr>Поняття про сполучник.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Поняття про сполучник.</dc:title>
  <dc:creator>HP</dc:creator>
  <cp:lastModifiedBy>HP</cp:lastModifiedBy>
  <cp:revision>1</cp:revision>
  <dcterms:created xsi:type="dcterms:W3CDTF">2021-04-06T12:43:40Z</dcterms:created>
  <dcterms:modified xsi:type="dcterms:W3CDTF">2021-04-06T12:45:39Z</dcterms:modified>
</cp:coreProperties>
</file>