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65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90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058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334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965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234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627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32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62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879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767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1953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5485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9783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75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22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2BEB5-EB0C-4369-A670-B3D7332331DC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4689A4-075C-4A1F-A77A-22D907432C4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29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0555" y="2514598"/>
            <a:ext cx="8915399" cy="2262781"/>
          </a:xfrm>
        </p:spPr>
        <p:txBody>
          <a:bodyPr/>
          <a:lstStyle/>
          <a:p>
            <a:r>
              <a:rPr lang="uk-UA" dirty="0" smtClean="0"/>
              <a:t>«Малий і </a:t>
            </a:r>
            <a:r>
              <a:rPr lang="uk-UA" dirty="0" err="1" smtClean="0"/>
              <a:t>Карлсон</a:t>
            </a:r>
            <a:r>
              <a:rPr lang="uk-UA" dirty="0" smtClean="0"/>
              <a:t>, що живе на даху» </a:t>
            </a:r>
            <a:r>
              <a:rPr lang="uk-UA" dirty="0" err="1" smtClean="0"/>
              <a:t>А.Лінгрен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https://www.youtube.com/watch?v=ILOMo4CMlZ0&amp;list=PLZ6E5Z787KJ_qAk58YDYc0bas29A5JMnq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29687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15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«Малий і Карлсон, що живе на даху» А.Лінгрен.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«Малий і Карлсон, що живе на даху» А.Лінгрен.</dc:title>
  <dc:creator>HP</dc:creator>
  <cp:lastModifiedBy>HP</cp:lastModifiedBy>
  <cp:revision>2</cp:revision>
  <dcterms:created xsi:type="dcterms:W3CDTF">2021-04-06T12:48:34Z</dcterms:created>
  <dcterms:modified xsi:type="dcterms:W3CDTF">2021-04-06T12:56:26Z</dcterms:modified>
</cp:coreProperties>
</file>