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0158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767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749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604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6581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6646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0523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8572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43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171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3282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2776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3008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5035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3429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9999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043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20260-3F1E-412A-9B49-FCEA97D18BEC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C61D1-1D79-419F-85FF-62B4BF51DE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2929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Службові частини мови. Прийменник</a:t>
            </a:r>
            <a:r>
              <a:rPr lang="uk-UA" b="1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https://uroky.com.ua/sluzhbovi-chastyny-movy-pryjmennyk-3klas/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2271964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0</TotalTime>
  <Words>10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Trebuchet MS</vt:lpstr>
      <vt:lpstr>Берлин</vt:lpstr>
      <vt:lpstr>Службові частини мови. Прийменник.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Службові частини мови. Прийменник.</dc:title>
  <dc:creator>HP</dc:creator>
  <cp:lastModifiedBy>HP</cp:lastModifiedBy>
  <cp:revision>1</cp:revision>
  <dcterms:created xsi:type="dcterms:W3CDTF">2021-04-05T13:19:45Z</dcterms:created>
  <dcterms:modified xsi:type="dcterms:W3CDTF">2021-04-05T13:20:42Z</dcterms:modified>
</cp:coreProperties>
</file>