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0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</a:t>
            </a:r>
            <a:r>
              <a:rPr lang="en-US" dirty="0" smtClean="0"/>
              <a:t>’</a:t>
            </a:r>
            <a:r>
              <a:rPr lang="ru-RU" dirty="0" err="1" smtClean="0"/>
              <a:t>який</a:t>
            </a:r>
            <a:r>
              <a:rPr lang="ru-RU" dirty="0" smtClean="0"/>
              <a:t> знак у </a:t>
            </a:r>
            <a:r>
              <a:rPr lang="uk-UA" dirty="0" smtClean="0"/>
              <a:t>числівниках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Проблемне питання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Чому</a:t>
            </a:r>
            <a:r>
              <a:rPr lang="ru-RU" sz="2400" dirty="0" smtClean="0"/>
              <a:t> в Р.в </a:t>
            </a:r>
            <a:r>
              <a:rPr lang="uk-UA" sz="2400" dirty="0" smtClean="0"/>
              <a:t>числівника чотири (чотирьох )є м'який знак, а в </a:t>
            </a:r>
            <a:r>
              <a:rPr lang="uk-UA" sz="2400" dirty="0" err="1" smtClean="0"/>
              <a:t>Ор.в</a:t>
            </a:r>
            <a:r>
              <a:rPr lang="uk-UA" sz="2400" dirty="0" smtClean="0"/>
              <a:t>. (чотирма) його немає?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М'який знак у числівниках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ПИШЕТЬСЯ:</a:t>
            </a:r>
          </a:p>
          <a:p>
            <a:r>
              <a:rPr lang="ru-RU" dirty="0" smtClean="0"/>
              <a:t>На </a:t>
            </a:r>
            <a:r>
              <a:rPr lang="ru-RU" dirty="0" err="1" smtClean="0"/>
              <a:t>кінці</a:t>
            </a:r>
            <a:r>
              <a:rPr lang="ru-RU" dirty="0" smtClean="0"/>
              <a:t> </a:t>
            </a:r>
            <a:r>
              <a:rPr lang="ru-RU" dirty="0" err="1" smtClean="0"/>
              <a:t>числівників</a:t>
            </a:r>
            <a:r>
              <a:rPr lang="ru-RU" dirty="0" smtClean="0"/>
              <a:t>:</a:t>
            </a:r>
          </a:p>
          <a:p>
            <a:r>
              <a:rPr lang="ru-RU" dirty="0" smtClean="0"/>
              <a:t>а)     </a:t>
            </a:r>
            <a:r>
              <a:rPr lang="ru-RU" i="1" dirty="0" err="1" smtClean="0"/>
              <a:t>п’ять</a:t>
            </a:r>
            <a:r>
              <a:rPr lang="ru-RU" i="1" dirty="0" smtClean="0"/>
              <a:t>, </a:t>
            </a:r>
            <a:r>
              <a:rPr lang="ru-RU" i="1" dirty="0" err="1" smtClean="0"/>
              <a:t>шість</a:t>
            </a:r>
            <a:r>
              <a:rPr lang="ru-RU" i="1" dirty="0" smtClean="0"/>
              <a:t>, </a:t>
            </a:r>
            <a:r>
              <a:rPr lang="ru-RU" i="1" dirty="0" err="1" smtClean="0"/>
              <a:t>дев’ять</a:t>
            </a:r>
            <a:r>
              <a:rPr lang="ru-RU" i="1" dirty="0" smtClean="0"/>
              <a:t>, десять: </a:t>
            </a:r>
            <a:r>
              <a:rPr lang="ru-RU" i="1" dirty="0" err="1" smtClean="0"/>
              <a:t>п’ять</a:t>
            </a:r>
            <a:r>
              <a:rPr lang="ru-RU" i="1" dirty="0" smtClean="0"/>
              <a:t> </a:t>
            </a:r>
            <a:r>
              <a:rPr lang="ru-RU" i="1" dirty="0" err="1" smtClean="0"/>
              <a:t>яблук</a:t>
            </a:r>
            <a:r>
              <a:rPr lang="ru-RU" i="1" dirty="0" smtClean="0"/>
              <a:t>, </a:t>
            </a:r>
            <a:r>
              <a:rPr lang="ru-RU" i="1" dirty="0" err="1" smtClean="0"/>
              <a:t>шість</a:t>
            </a:r>
            <a:r>
              <a:rPr lang="ru-RU" i="1" dirty="0" smtClean="0"/>
              <a:t> </a:t>
            </a:r>
            <a:r>
              <a:rPr lang="ru-RU" i="1" dirty="0" err="1" smtClean="0"/>
              <a:t>книжок</a:t>
            </a:r>
            <a:r>
              <a:rPr lang="ru-RU" i="1" dirty="0" smtClean="0"/>
              <a:t>;</a:t>
            </a:r>
            <a:endParaRPr lang="ru-RU" dirty="0" smtClean="0"/>
          </a:p>
          <a:p>
            <a:r>
              <a:rPr lang="ru-RU" dirty="0" smtClean="0"/>
              <a:t>б)     </a:t>
            </a:r>
            <a:r>
              <a:rPr lang="ru-RU" i="1" dirty="0" smtClean="0"/>
              <a:t> </a:t>
            </a:r>
            <a:r>
              <a:rPr lang="ru-RU" i="1" dirty="0" err="1" smtClean="0"/>
              <a:t>одинадцять</a:t>
            </a:r>
            <a:r>
              <a:rPr lang="ru-RU" i="1" dirty="0" smtClean="0"/>
              <a:t> — </a:t>
            </a:r>
            <a:r>
              <a:rPr lang="ru-RU" i="1" dirty="0" err="1" smtClean="0"/>
              <a:t>двадцять</a:t>
            </a:r>
            <a:r>
              <a:rPr lang="ru-RU" i="1" dirty="0" smtClean="0"/>
              <a:t>, </a:t>
            </a:r>
            <a:r>
              <a:rPr lang="ru-RU" i="1" dirty="0" err="1" smtClean="0"/>
              <a:t>тридцять</a:t>
            </a:r>
            <a:r>
              <a:rPr lang="ru-RU" i="1" dirty="0" smtClean="0"/>
              <a:t>: </a:t>
            </a:r>
            <a:r>
              <a:rPr lang="ru-RU" i="1" dirty="0" err="1" smtClean="0"/>
              <a:t>дванадцять</a:t>
            </a:r>
            <a:r>
              <a:rPr lang="ru-RU" i="1" dirty="0" smtClean="0"/>
              <a:t> </a:t>
            </a:r>
            <a:r>
              <a:rPr lang="ru-RU" i="1" dirty="0" err="1" smtClean="0"/>
              <a:t>місяців</a:t>
            </a:r>
            <a:r>
              <a:rPr lang="ru-RU" i="1" dirty="0" smtClean="0"/>
              <a:t>, </a:t>
            </a:r>
            <a:r>
              <a:rPr lang="ru-RU" i="1" dirty="0" err="1" smtClean="0"/>
              <a:t>сімнадцять</a:t>
            </a:r>
            <a:r>
              <a:rPr lang="ru-RU" i="1" dirty="0" smtClean="0"/>
              <a:t> </a:t>
            </a:r>
            <a:r>
              <a:rPr lang="ru-RU" i="1" dirty="0" err="1" smtClean="0"/>
              <a:t>років</a:t>
            </a:r>
            <a:r>
              <a:rPr lang="ru-RU" i="1" dirty="0" smtClean="0"/>
              <a:t>. (І У НЕПРЯМИХ ВІДМІНКАХ)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непрямих</a:t>
            </a:r>
            <a:r>
              <a:rPr lang="ru-RU" dirty="0" smtClean="0"/>
              <a:t> </a:t>
            </a:r>
            <a:r>
              <a:rPr lang="ru-RU" dirty="0" err="1" smtClean="0"/>
              <a:t>відмінках</a:t>
            </a:r>
            <a:r>
              <a:rPr lang="ru-RU" dirty="0" smtClean="0"/>
              <a:t>:</a:t>
            </a:r>
          </a:p>
          <a:p>
            <a:r>
              <a:rPr lang="ru-RU" dirty="0" smtClean="0"/>
              <a:t>а)     </a:t>
            </a:r>
            <a:r>
              <a:rPr lang="ru-RU" dirty="0" err="1" smtClean="0"/>
              <a:t>простих</a:t>
            </a:r>
            <a:r>
              <a:rPr lang="ru-RU" dirty="0" smtClean="0"/>
              <a:t> </a:t>
            </a:r>
            <a:r>
              <a:rPr lang="ru-RU" dirty="0" err="1" smtClean="0"/>
              <a:t>числівників</a:t>
            </a:r>
            <a:r>
              <a:rPr lang="ru-RU" i="1" dirty="0" smtClean="0"/>
              <a:t> три, </a:t>
            </a:r>
            <a:r>
              <a:rPr lang="ru-RU" i="1" dirty="0" err="1" smtClean="0"/>
              <a:t>чотири</a:t>
            </a:r>
            <a:r>
              <a:rPr lang="ru-RU" i="1" dirty="0" smtClean="0"/>
              <a:t>: </a:t>
            </a:r>
            <a:r>
              <a:rPr lang="ru-RU" i="1" dirty="0" err="1" smtClean="0"/>
              <a:t>чотирьох</a:t>
            </a:r>
            <a:r>
              <a:rPr lang="ru-RU" i="1" dirty="0" smtClean="0"/>
              <a:t> </a:t>
            </a:r>
            <a:r>
              <a:rPr lang="ru-RU" i="1" dirty="0" err="1" smtClean="0"/>
              <a:t>яблук</a:t>
            </a:r>
            <a:r>
              <a:rPr lang="ru-RU" i="1" dirty="0" smtClean="0"/>
              <a:t>, </a:t>
            </a:r>
            <a:r>
              <a:rPr lang="ru-RU" i="1" dirty="0" err="1" smtClean="0"/>
              <a:t>трьома</a:t>
            </a:r>
            <a:r>
              <a:rPr lang="ru-RU" i="1" dirty="0" smtClean="0"/>
              <a:t> </a:t>
            </a:r>
            <a:r>
              <a:rPr lang="ru-RU" i="1" dirty="0" err="1" smtClean="0"/>
              <a:t>учнями</a:t>
            </a:r>
            <a:r>
              <a:rPr lang="ru-RU" i="1" dirty="0" smtClean="0"/>
              <a:t>; </a:t>
            </a:r>
            <a:r>
              <a:rPr lang="uk-UA" i="1" dirty="0" smtClean="0"/>
              <a:t>але!!! ЧОТИРМА</a:t>
            </a:r>
            <a:endParaRPr lang="ru-RU" dirty="0" smtClean="0"/>
          </a:p>
          <a:p>
            <a:r>
              <a:rPr lang="ru-RU" dirty="0" smtClean="0"/>
              <a:t>б)     </a:t>
            </a:r>
            <a:r>
              <a:rPr lang="ru-RU" dirty="0" err="1" smtClean="0"/>
              <a:t>усіх</a:t>
            </a:r>
            <a:r>
              <a:rPr lang="ru-RU" dirty="0" smtClean="0"/>
              <a:t> </a:t>
            </a:r>
            <a:r>
              <a:rPr lang="ru-RU" dirty="0" err="1" smtClean="0"/>
              <a:t>збірних</a:t>
            </a:r>
            <a:r>
              <a:rPr lang="ru-RU" dirty="0" smtClean="0"/>
              <a:t>, </a:t>
            </a:r>
            <a:r>
              <a:rPr lang="ru-RU" dirty="0" err="1" smtClean="0"/>
              <a:t>крім</a:t>
            </a:r>
            <a:r>
              <a:rPr lang="ru-RU" i="1" dirty="0" smtClean="0"/>
              <a:t>  </a:t>
            </a:r>
            <a:r>
              <a:rPr lang="ru-RU" i="1" dirty="0" err="1" smtClean="0"/>
              <a:t>двоє</a:t>
            </a:r>
            <a:r>
              <a:rPr lang="ru-RU" i="1" dirty="0" smtClean="0"/>
              <a:t>, семеро, восьмеро): </a:t>
            </a:r>
            <a:r>
              <a:rPr lang="ru-RU" i="1" dirty="0" err="1" smtClean="0"/>
              <a:t>п’ятьох</a:t>
            </a:r>
            <a:r>
              <a:rPr lang="ru-RU" i="1" dirty="0" smtClean="0"/>
              <a:t> </a:t>
            </a:r>
            <a:r>
              <a:rPr lang="ru-RU" i="1" dirty="0" err="1" smtClean="0"/>
              <a:t>немовлят</a:t>
            </a:r>
            <a:r>
              <a:rPr lang="ru-RU" i="1" dirty="0" smtClean="0"/>
              <a:t>, </a:t>
            </a:r>
            <a:r>
              <a:rPr lang="ru-RU" i="1" dirty="0" err="1" smtClean="0"/>
              <a:t>дев’ятьом</a:t>
            </a:r>
            <a:r>
              <a:rPr lang="ru-RU" i="1" dirty="0" smtClean="0"/>
              <a:t> </a:t>
            </a:r>
            <a:r>
              <a:rPr lang="ru-RU" i="1" dirty="0" err="1" smtClean="0"/>
              <a:t>рибам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М'який знак у числівниках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186808" cy="4525963"/>
          </a:xfrm>
        </p:spPr>
        <p:txBody>
          <a:bodyPr>
            <a:normAutofit/>
          </a:bodyPr>
          <a:lstStyle/>
          <a:p>
            <a:r>
              <a:rPr lang="uk-UA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 ПИШЕТЬСЯ: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складних</a:t>
            </a:r>
            <a:r>
              <a:rPr lang="ru-RU" dirty="0" smtClean="0"/>
              <a:t> </a:t>
            </a:r>
            <a:r>
              <a:rPr lang="ru-RU" dirty="0" err="1" smtClean="0"/>
              <a:t>числівниках</a:t>
            </a:r>
            <a:r>
              <a:rPr lang="ru-RU" dirty="0" smtClean="0"/>
              <a:t> у </a:t>
            </a:r>
            <a:r>
              <a:rPr lang="ru-RU" dirty="0" err="1" smtClean="0"/>
              <a:t>кінці</a:t>
            </a:r>
            <a:r>
              <a:rPr lang="ru-RU" dirty="0" smtClean="0"/>
              <a:t> </a:t>
            </a:r>
            <a:r>
              <a:rPr lang="ru-RU" dirty="0" err="1" smtClean="0"/>
              <a:t>першої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:</a:t>
            </a:r>
            <a:r>
              <a:rPr lang="ru-RU" i="1" dirty="0" smtClean="0"/>
              <a:t> </a:t>
            </a:r>
            <a:r>
              <a:rPr lang="ru-RU" i="1" dirty="0" err="1" smtClean="0"/>
              <a:t>шістнадцять</a:t>
            </a:r>
            <a:r>
              <a:rPr lang="ru-RU" i="1" dirty="0" smtClean="0"/>
              <a:t>- </a:t>
            </a:r>
            <a:r>
              <a:rPr lang="ru-RU" i="1" dirty="0" err="1" smtClean="0"/>
              <a:t>шістнадцятьом</a:t>
            </a:r>
            <a:r>
              <a:rPr lang="ru-RU" i="1" dirty="0" smtClean="0"/>
              <a:t>.</a:t>
            </a:r>
            <a:endParaRPr lang="ru-RU" dirty="0" smtClean="0"/>
          </a:p>
          <a:p>
            <a:pPr>
              <a:buNone/>
            </a:pPr>
            <a:endParaRPr lang="ru-RU" b="1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24428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непрямих</a:t>
            </a:r>
            <a:r>
              <a:rPr lang="ru-RU" dirty="0" smtClean="0"/>
              <a:t> </a:t>
            </a:r>
            <a:r>
              <a:rPr lang="ru-RU" dirty="0" err="1" smtClean="0"/>
              <a:t>відмінках</a:t>
            </a:r>
            <a:r>
              <a:rPr lang="ru-RU" dirty="0" smtClean="0"/>
              <a:t> перед </a:t>
            </a:r>
            <a:r>
              <a:rPr lang="ru-RU" dirty="0" err="1" smtClean="0"/>
              <a:t>закінченням</a:t>
            </a:r>
            <a:r>
              <a:rPr lang="ru-RU" dirty="0" smtClean="0"/>
              <a:t> у </a:t>
            </a:r>
            <a:r>
              <a:rPr lang="ru-RU" dirty="0" err="1" smtClean="0"/>
              <a:t>числівниках</a:t>
            </a:r>
            <a:r>
              <a:rPr lang="ru-RU" dirty="0" smtClean="0"/>
              <a:t>: </a:t>
            </a:r>
            <a:r>
              <a:rPr lang="ru-RU" dirty="0" err="1" smtClean="0"/>
              <a:t>простих</a:t>
            </a:r>
            <a:r>
              <a:rPr lang="ru-RU" dirty="0" smtClean="0"/>
              <a:t> (</a:t>
            </a:r>
            <a:r>
              <a:rPr lang="ru-RU" dirty="0" err="1" smtClean="0"/>
              <a:t>окрім</a:t>
            </a:r>
            <a:r>
              <a:rPr lang="ru-RU" i="1" dirty="0" smtClean="0"/>
              <a:t> три, </a:t>
            </a:r>
            <a:r>
              <a:rPr lang="ru-RU" i="1" dirty="0" err="1" smtClean="0"/>
              <a:t>чотири</a:t>
            </a:r>
            <a:r>
              <a:rPr lang="ru-RU" i="1" dirty="0" smtClean="0"/>
              <a:t>)</a:t>
            </a:r>
            <a:r>
              <a:rPr lang="ru-RU" dirty="0" smtClean="0"/>
              <a:t> та </a:t>
            </a:r>
            <a:r>
              <a:rPr lang="ru-RU" dirty="0" err="1" smtClean="0"/>
              <a:t>збірних</a:t>
            </a:r>
            <a:r>
              <a:rPr lang="ru-RU" dirty="0" smtClean="0"/>
              <a:t> (таких як</a:t>
            </a:r>
            <a:r>
              <a:rPr lang="ru-RU" i="1" dirty="0" smtClean="0"/>
              <a:t> </a:t>
            </a:r>
            <a:r>
              <a:rPr lang="ru-RU" i="1" dirty="0" err="1" smtClean="0"/>
              <a:t>двоє</a:t>
            </a:r>
            <a:r>
              <a:rPr lang="ru-RU" i="1" dirty="0" smtClean="0"/>
              <a:t>, семеро, восьмеро):</a:t>
            </a:r>
            <a:r>
              <a:rPr lang="ru-RU" i="1" dirty="0" err="1" smtClean="0"/>
              <a:t>двох</a:t>
            </a:r>
            <a:r>
              <a:rPr lang="ru-RU" i="1" dirty="0" smtClean="0"/>
              <a:t> </a:t>
            </a:r>
            <a:r>
              <a:rPr lang="ru-RU" i="1" dirty="0" err="1" smtClean="0"/>
              <a:t>учнів</a:t>
            </a:r>
            <a:r>
              <a:rPr lang="ru-RU" i="1" dirty="0" smtClean="0"/>
              <a:t>, </a:t>
            </a:r>
            <a:r>
              <a:rPr lang="ru-RU" i="1" dirty="0" err="1" smtClean="0"/>
              <a:t>сімом</a:t>
            </a:r>
            <a:r>
              <a:rPr lang="ru-RU" i="1" dirty="0" smtClean="0"/>
              <a:t> птахам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ПОЯСНІТЬ ВЖИВАННЯ 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</a:t>
            </a:r>
            <a:r>
              <a:rPr lang="en-US" dirty="0" smtClean="0"/>
              <a:t>’</a:t>
            </a:r>
            <a:r>
              <a:rPr lang="uk-UA" dirty="0" smtClean="0"/>
              <a:t>ЯТЬ</a:t>
            </a:r>
            <a:endParaRPr lang="en-US" dirty="0" smtClean="0"/>
          </a:p>
          <a:p>
            <a:r>
              <a:rPr lang="uk-UA" dirty="0" err="1" smtClean="0"/>
              <a:t>ДЕВ</a:t>
            </a:r>
            <a:r>
              <a:rPr lang="en-US" dirty="0" smtClean="0"/>
              <a:t>’</a:t>
            </a:r>
            <a:r>
              <a:rPr lang="uk-UA" dirty="0" smtClean="0"/>
              <a:t>ЯТЬ </a:t>
            </a:r>
            <a:endParaRPr lang="en-US" dirty="0" smtClean="0"/>
          </a:p>
          <a:p>
            <a:r>
              <a:rPr lang="uk-UA" dirty="0" smtClean="0"/>
              <a:t>ШІСТНАДЦЯТЬ</a:t>
            </a:r>
          </a:p>
          <a:p>
            <a:r>
              <a:rPr lang="uk-UA" dirty="0" smtClean="0"/>
              <a:t>ШІСТДЕСЯТ</a:t>
            </a:r>
          </a:p>
          <a:p>
            <a:r>
              <a:rPr lang="uk-UA" dirty="0" smtClean="0"/>
              <a:t>ШІСТСОТ</a:t>
            </a:r>
          </a:p>
          <a:p>
            <a:r>
              <a:rPr lang="uk-UA" dirty="0" err="1" smtClean="0"/>
              <a:t>ДЕВ</a:t>
            </a:r>
            <a:r>
              <a:rPr lang="en-US" dirty="0" smtClean="0"/>
              <a:t>’</a:t>
            </a:r>
            <a:r>
              <a:rPr lang="uk-UA" dirty="0" smtClean="0"/>
              <a:t>ЯТСОТ</a:t>
            </a:r>
            <a:endParaRPr lang="en-US" dirty="0" smtClean="0"/>
          </a:p>
          <a:p>
            <a:r>
              <a:rPr lang="uk-UA" dirty="0" smtClean="0"/>
              <a:t>ЧОТИРЬОМ</a:t>
            </a:r>
          </a:p>
          <a:p>
            <a:r>
              <a:rPr lang="uk-UA" dirty="0" smtClean="0"/>
              <a:t>ЧОТИРМА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Домашнє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Виконай</a:t>
            </a:r>
            <a:r>
              <a:rPr lang="ru-RU" dirty="0" smtClean="0"/>
              <a:t> </a:t>
            </a:r>
            <a:r>
              <a:rPr lang="ru-RU" smtClean="0"/>
              <a:t>вправу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Поєднати</a:t>
            </a:r>
            <a:r>
              <a:rPr lang="ru-RU" dirty="0" smtClean="0"/>
              <a:t> </a:t>
            </a:r>
            <a:r>
              <a:rPr lang="ru-RU" dirty="0" err="1" smtClean="0"/>
              <a:t>числівники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іменниками</a:t>
            </a:r>
            <a:r>
              <a:rPr lang="ru-RU" dirty="0" smtClean="0"/>
              <a:t>. </a:t>
            </a:r>
            <a:r>
              <a:rPr lang="ru-RU" dirty="0" err="1" smtClean="0"/>
              <a:t>Записати</a:t>
            </a:r>
            <a:r>
              <a:rPr lang="ru-RU" dirty="0" smtClean="0"/>
              <a:t> </a:t>
            </a:r>
            <a:r>
              <a:rPr lang="ru-RU" dirty="0" err="1" smtClean="0"/>
              <a:t>утворені</a:t>
            </a:r>
            <a:r>
              <a:rPr lang="ru-RU" dirty="0" smtClean="0"/>
              <a:t> </a:t>
            </a:r>
            <a:r>
              <a:rPr lang="ru-RU" dirty="0" err="1" smtClean="0"/>
              <a:t>словосполучення</a:t>
            </a:r>
            <a:r>
              <a:rPr lang="ru-RU" dirty="0" smtClean="0"/>
              <a:t> в </a:t>
            </a:r>
            <a:r>
              <a:rPr lang="ru-RU" dirty="0" err="1" smtClean="0"/>
              <a:t>місцевому</a:t>
            </a:r>
            <a:r>
              <a:rPr lang="ru-RU" dirty="0" smtClean="0"/>
              <a:t> </a:t>
            </a:r>
            <a:r>
              <a:rPr lang="ru-RU" dirty="0" err="1" smtClean="0"/>
              <a:t>відмінку</a:t>
            </a:r>
            <a:r>
              <a:rPr lang="ru-RU" dirty="0" smtClean="0"/>
              <a:t>. </a:t>
            </a:r>
            <a:r>
              <a:rPr lang="ru-RU" dirty="0" err="1" smtClean="0"/>
              <a:t>Пояснити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правопис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1) 5 (книга).</a:t>
            </a:r>
          </a:p>
          <a:p>
            <a:r>
              <a:rPr lang="ru-RU" dirty="0" smtClean="0"/>
              <a:t>2) 23 (поверх).</a:t>
            </a:r>
          </a:p>
          <a:p>
            <a:r>
              <a:rPr lang="ru-RU" dirty="0" smtClean="0"/>
              <a:t>3) 4 (</a:t>
            </a:r>
            <a:r>
              <a:rPr lang="ru-RU" dirty="0" err="1" smtClean="0"/>
              <a:t>сторінка</a:t>
            </a:r>
            <a:r>
              <a:rPr lang="ru-RU" dirty="0" smtClean="0"/>
              <a:t>).</a:t>
            </a:r>
          </a:p>
          <a:p>
            <a:r>
              <a:rPr lang="ru-RU" dirty="0" smtClean="0"/>
              <a:t>4) 6 (</a:t>
            </a:r>
            <a:r>
              <a:rPr lang="ru-RU" dirty="0" err="1" smtClean="0"/>
              <a:t>стіл</a:t>
            </a:r>
            <a:r>
              <a:rPr lang="ru-RU" dirty="0" smtClean="0"/>
              <a:t>).</a:t>
            </a:r>
          </a:p>
          <a:p>
            <a:r>
              <a:rPr lang="ru-RU" dirty="0" smtClean="0"/>
              <a:t>5) 12 (</a:t>
            </a:r>
            <a:r>
              <a:rPr lang="ru-RU" dirty="0" err="1" smtClean="0"/>
              <a:t>учень</a:t>
            </a:r>
            <a:r>
              <a:rPr lang="ru-RU" dirty="0" smtClean="0"/>
              <a:t>).</a:t>
            </a:r>
          </a:p>
          <a:p>
            <a:r>
              <a:rPr lang="ru-RU" dirty="0" smtClean="0"/>
              <a:t>6) 9 (</a:t>
            </a:r>
            <a:r>
              <a:rPr lang="ru-RU" dirty="0" err="1" smtClean="0"/>
              <a:t>зошит</a:t>
            </a:r>
            <a:r>
              <a:rPr lang="ru-RU" dirty="0" smtClean="0"/>
              <a:t>).</a:t>
            </a:r>
          </a:p>
          <a:p>
            <a:r>
              <a:rPr lang="ru-RU" dirty="0" smtClean="0"/>
              <a:t>7) 7 (</a:t>
            </a:r>
            <a:r>
              <a:rPr lang="ru-RU" dirty="0" err="1" smtClean="0"/>
              <a:t>пензлик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40</TotalTime>
  <Words>95</Words>
  <Application>Microsoft Office PowerPoint</Application>
  <PresentationFormat>Екран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0" baseType="lpstr">
      <vt:lpstr>Century Gothic</vt:lpstr>
      <vt:lpstr>Verdana</vt:lpstr>
      <vt:lpstr>Wingdings 2</vt:lpstr>
      <vt:lpstr>Яркая</vt:lpstr>
      <vt:lpstr>М’який знак у числівниках</vt:lpstr>
      <vt:lpstr>Проблемне питання</vt:lpstr>
      <vt:lpstr>М'який знак у числівниках</vt:lpstr>
      <vt:lpstr>М'який знак у числівниках</vt:lpstr>
      <vt:lpstr>ПОЯСНІТЬ ВЖИВАННЯ Ь</vt:lpstr>
      <vt:lpstr>Домашнє завдання  Виконай вправу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М’який знак у числівниках</dc:title>
  <dc:creator>admin</dc:creator>
  <cp:lastModifiedBy>User</cp:lastModifiedBy>
  <cp:revision>8</cp:revision>
  <dcterms:created xsi:type="dcterms:W3CDTF">2020-04-05T15:42:25Z</dcterms:created>
  <dcterms:modified xsi:type="dcterms:W3CDTF">2021-04-05T10:55:18Z</dcterms:modified>
</cp:coreProperties>
</file>