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59" r:id="rId3"/>
    <p:sldId id="261" r:id="rId4"/>
    <p:sldId id="262" r:id="rId5"/>
    <p:sldId id="263" r:id="rId6"/>
    <p:sldId id="265" r:id="rId7"/>
    <p:sldId id="271" r:id="rId8"/>
    <p:sldId id="277" r:id="rId9"/>
    <p:sldId id="278" r:id="rId10"/>
    <p:sldId id="275" r:id="rId11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7" autoAdjust="0"/>
    <p:restoredTop sz="94660"/>
  </p:normalViewPr>
  <p:slideViewPr>
    <p:cSldViewPr>
      <p:cViewPr varScale="1">
        <p:scale>
          <a:sx n="69" d="100"/>
          <a:sy n="69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41E09A7-4ABF-43EA-B5F4-25F7B35A7E7B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6189166-26DE-4309-B37D-223B8DCBC38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0D3E48C-91AA-4A6D-BBF3-4969181C596A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E6F9320-EF0A-429A-B7F0-C88052F0896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60964-8276-46DC-AAF8-CB8AD3B771CB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4EAE4-F9CF-4673-B882-092A44E5529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1AB67-074A-4B72-A4BE-9C9734F409D0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27B4A12-C3DD-4F11-8D2F-92E67D385E7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DDBF89B-FF6B-43A6-9E73-3AE4B641AE90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0BA4C1E-B917-493A-9ECE-CC4C6AF1B3F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D067E13-BA0A-417A-BAE4-0D8A1FD61B39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17F7180-5721-4A55-AE26-8CEF492D7D1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46378-819D-4BC4-B6AD-4B27AC76E646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077D2-AA4A-40F5-9996-42B711ECC44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97F50-E79F-45D4-A2AC-4E1B0F48B30E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38DE05-0DC8-4F64-AFA6-88F49D2E33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4FE53-C297-420A-A43B-0ED91DF66AC6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0AF5E-4DFA-4C36-9833-B6717A77196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BB0AF00-DD31-48FB-B386-FCD707668306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EBBCF1CC-B742-479F-885C-AAFDC2F0E01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59A7D-A1B8-470F-B2FE-BB6646869DC1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99FB4-CE13-43A5-9A77-8C13915CFD5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CDBF5-B9BC-414C-819B-125EF940ABD1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BBCB5-C860-4EBC-8736-2ED397268BE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9EF7F4-C4D4-4BC7-96F5-62052F721823}" type="datetimeFigureOut">
              <a:rPr lang="uk-UA"/>
              <a:pPr>
                <a:defRPr/>
              </a:pPr>
              <a:t>06.04.2021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43E6C4-BE8B-4FCD-B2E2-341D602829A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6" r:id="rId2"/>
    <p:sldLayoutId id="2147483721" r:id="rId3"/>
    <p:sldLayoutId id="2147483722" r:id="rId4"/>
    <p:sldLayoutId id="2147483723" r:id="rId5"/>
    <p:sldLayoutId id="2147483717" r:id="rId6"/>
    <p:sldLayoutId id="2147483724" r:id="rId7"/>
    <p:sldLayoutId id="2147483718" r:id="rId8"/>
    <p:sldLayoutId id="2147483725" r:id="rId9"/>
    <p:sldLayoutId id="2147483719" r:id="rId10"/>
    <p:sldLayoutId id="214748372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3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uk-UA" smtClean="0"/>
              <a:t>Тема</a:t>
            </a:r>
          </a:p>
        </p:txBody>
      </p:sp>
      <p:sp>
        <p:nvSpPr>
          <p:cNvPr id="14338" name="Содержимое 4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sz="5400" dirty="0" smtClean="0"/>
              <a:t>Відмінювання порядкових </a:t>
            </a:r>
            <a:r>
              <a:rPr lang="uk-UA" sz="5400" dirty="0" smtClean="0"/>
              <a:t>числівників</a:t>
            </a: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200" dirty="0" smtClean="0"/>
              <a:t>Відмінювання порядкових числівників (простих)</a:t>
            </a:r>
            <a:endParaRPr lang="uk-UA" sz="32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5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Відмінок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Чоловічий рід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Жіночий рід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Середній рід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Множина</a:t>
                      </a:r>
                    </a:p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(для всіх родів)</a:t>
                      </a:r>
                      <a:endParaRPr lang="uk-UA" sz="2000" dirty="0"/>
                    </a:p>
                  </a:txBody>
                  <a:tcPr marL="90593" marR="9059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Н.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ий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Р.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ого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ої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ого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их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Д.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ому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ій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ому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им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З.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як </a:t>
                      </a:r>
                      <a:r>
                        <a:rPr lang="uk-UA" sz="2000" dirty="0" err="1">
                          <a:latin typeface="Times New Roman"/>
                          <a:ea typeface="Calibri"/>
                          <a:cs typeface="Times New Roman"/>
                        </a:rPr>
                        <a:t>Н.або</a:t>
                      </a: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 Р.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як Н.або Р.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err="1" smtClean="0"/>
                        <a:t>Ор</a:t>
                      </a:r>
                      <a:r>
                        <a:rPr lang="uk-UA" sz="2000" dirty="0" smtClean="0"/>
                        <a:t>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им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ою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им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ими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М.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(на) 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ому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ім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(на) 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ій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(на) 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ому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ім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(на) 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их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5"/>
          <p:cNvSpPr txBox="1">
            <a:spLocks noChangeArrowheads="1"/>
          </p:cNvSpPr>
          <p:nvPr/>
        </p:nvSpPr>
        <p:spPr bwMode="auto">
          <a:xfrm>
            <a:off x="714375" y="357188"/>
            <a:ext cx="7786688" cy="52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3200">
                <a:latin typeface="Calibri" pitchFamily="34" charset="0"/>
              </a:rPr>
              <a:t>Завдання</a:t>
            </a:r>
          </a:p>
          <a:p>
            <a:pPr algn="just"/>
            <a:r>
              <a:rPr lang="uk-UA" sz="3600" i="1">
                <a:latin typeface="Calibri" pitchFamily="34" charset="0"/>
              </a:rPr>
              <a:t>Записати речення, поставивши числівники в дужках у потрібній формі.</a:t>
            </a:r>
          </a:p>
          <a:p>
            <a:pPr algn="just"/>
            <a:endParaRPr lang="uk-UA" sz="3600">
              <a:latin typeface="Calibri" pitchFamily="34" charset="0"/>
            </a:endParaRPr>
          </a:p>
          <a:p>
            <a:pPr algn="just"/>
            <a:r>
              <a:rPr lang="uk-UA" sz="3600">
                <a:latin typeface="Calibri" pitchFamily="34" charset="0"/>
              </a:rPr>
              <a:t>Два (третій) не чекають. (Десятий) дорогою обходити. Одна нога тут, а (другий) там. Обливатися (сьомий) потом. Грати (перший) скрипку.</a:t>
            </a:r>
          </a:p>
          <a:p>
            <a:pPr algn="just"/>
            <a:endParaRPr lang="uk-UA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571500" y="357188"/>
            <a:ext cx="7000875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>
                <a:latin typeface="Calibri" pitchFamily="34" charset="0"/>
              </a:rPr>
              <a:t>Відповіді</a:t>
            </a:r>
          </a:p>
          <a:p>
            <a:pPr algn="ctr"/>
            <a:endParaRPr lang="uk-UA" sz="4000">
              <a:latin typeface="Calibri" pitchFamily="34" charset="0"/>
            </a:endParaRPr>
          </a:p>
          <a:p>
            <a:r>
              <a:rPr lang="uk-UA" sz="4000">
                <a:latin typeface="Calibri" pitchFamily="34" charset="0"/>
              </a:rPr>
              <a:t>Два </a:t>
            </a:r>
            <a:r>
              <a:rPr lang="uk-UA" sz="4000" b="1" i="1">
                <a:latin typeface="Calibri" pitchFamily="34" charset="0"/>
              </a:rPr>
              <a:t>третього</a:t>
            </a:r>
            <a:r>
              <a:rPr lang="uk-UA" sz="4000">
                <a:latin typeface="Calibri" pitchFamily="34" charset="0"/>
              </a:rPr>
              <a:t> не чекають.</a:t>
            </a:r>
          </a:p>
          <a:p>
            <a:r>
              <a:rPr lang="uk-UA" sz="4000" b="1" i="1">
                <a:latin typeface="Calibri" pitchFamily="34" charset="0"/>
              </a:rPr>
              <a:t>Десятою</a:t>
            </a:r>
            <a:r>
              <a:rPr lang="uk-UA" sz="4000">
                <a:latin typeface="Calibri" pitchFamily="34" charset="0"/>
              </a:rPr>
              <a:t> дорогою обходити.</a:t>
            </a:r>
          </a:p>
          <a:p>
            <a:r>
              <a:rPr lang="uk-UA" sz="4000">
                <a:latin typeface="Calibri" pitchFamily="34" charset="0"/>
              </a:rPr>
              <a:t>Одна нога тут, а </a:t>
            </a:r>
            <a:r>
              <a:rPr lang="uk-UA" sz="4000" b="1" i="1">
                <a:latin typeface="Calibri" pitchFamily="34" charset="0"/>
              </a:rPr>
              <a:t>друга</a:t>
            </a:r>
            <a:r>
              <a:rPr lang="uk-UA" sz="4000">
                <a:latin typeface="Calibri" pitchFamily="34" charset="0"/>
              </a:rPr>
              <a:t> там.</a:t>
            </a:r>
          </a:p>
          <a:p>
            <a:r>
              <a:rPr lang="uk-UA" sz="4000">
                <a:latin typeface="Calibri" pitchFamily="34" charset="0"/>
              </a:rPr>
              <a:t>Обливатися </a:t>
            </a:r>
            <a:r>
              <a:rPr lang="uk-UA" sz="4000" b="1" i="1">
                <a:latin typeface="Calibri" pitchFamily="34" charset="0"/>
              </a:rPr>
              <a:t>сьомим </a:t>
            </a:r>
            <a:r>
              <a:rPr lang="uk-UA" sz="4000">
                <a:latin typeface="Calibri" pitchFamily="34" charset="0"/>
              </a:rPr>
              <a:t>потом.</a:t>
            </a:r>
          </a:p>
          <a:p>
            <a:r>
              <a:rPr lang="uk-UA" sz="4000">
                <a:latin typeface="Calibri" pitchFamily="34" charset="0"/>
              </a:rPr>
              <a:t>Грати </a:t>
            </a:r>
            <a:r>
              <a:rPr lang="uk-UA" sz="4000" b="1" i="1">
                <a:latin typeface="Calibri" pitchFamily="34" charset="0"/>
              </a:rPr>
              <a:t>першу </a:t>
            </a:r>
            <a:r>
              <a:rPr lang="uk-UA" sz="4000">
                <a:latin typeface="Calibri" pitchFamily="34" charset="0"/>
              </a:rPr>
              <a:t>скрипку</a:t>
            </a:r>
            <a:r>
              <a:rPr lang="uk-UA" sz="440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3"/>
          <p:cNvSpPr txBox="1">
            <a:spLocks noChangeArrowheads="1"/>
          </p:cNvSpPr>
          <p:nvPr/>
        </p:nvSpPr>
        <p:spPr bwMode="auto">
          <a:xfrm>
            <a:off x="857250" y="142875"/>
            <a:ext cx="7500938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3200">
                <a:latin typeface="Calibri" pitchFamily="34" charset="0"/>
              </a:rPr>
              <a:t>Завдання</a:t>
            </a:r>
          </a:p>
          <a:p>
            <a:pPr algn="just"/>
            <a:r>
              <a:rPr lang="uk-UA" sz="2400">
                <a:latin typeface="Calibri" pitchFamily="34" charset="0"/>
              </a:rPr>
              <a:t>Перепишіть, числа передаючи словами. Укажіть числівники за будовою.</a:t>
            </a:r>
          </a:p>
          <a:p>
            <a:pPr algn="just"/>
            <a:r>
              <a:rPr lang="uk-UA" sz="2400">
                <a:latin typeface="Calibri" pitchFamily="34" charset="0"/>
              </a:rPr>
              <a:t> </a:t>
            </a:r>
            <a:r>
              <a:rPr lang="uk-UA">
                <a:latin typeface="Calibri" pitchFamily="34" charset="0"/>
              </a:rPr>
              <a:t> </a:t>
            </a:r>
          </a:p>
          <a:p>
            <a:pPr algn="just"/>
            <a:r>
              <a:rPr lang="uk-UA" sz="2400" i="1">
                <a:latin typeface="Calibri" pitchFamily="34" charset="0"/>
              </a:rPr>
              <a:t>	25 квітня 201</a:t>
            </a:r>
            <a:r>
              <a:rPr lang="en-US" sz="2400" i="1">
                <a:latin typeface="Calibri" pitchFamily="34" charset="0"/>
              </a:rPr>
              <a:t>8</a:t>
            </a:r>
            <a:r>
              <a:rPr lang="uk-UA" sz="2400" i="1">
                <a:latin typeface="Calibri" pitchFamily="34" charset="0"/>
              </a:rPr>
              <a:t> року всіх охочих запрошують на святкування традиційного Ужгородського фестивалю «Сакура-Фест 201</a:t>
            </a:r>
            <a:r>
              <a:rPr lang="en-US" sz="2400" i="1">
                <a:latin typeface="Calibri" pitchFamily="34" charset="0"/>
              </a:rPr>
              <a:t>8</a:t>
            </a:r>
            <a:r>
              <a:rPr lang="uk-UA" sz="2400" i="1">
                <a:latin typeface="Calibri" pitchFamily="34" charset="0"/>
              </a:rPr>
              <a:t>». Це свято в Ужгороді триватиме 3 дні. Традиційне висадження сакур відбудеться 26 квітня. А 27 квітня організатори пропонують пішохідну екскурсію старовинним центром Ужгорода.</a:t>
            </a:r>
            <a:endParaRPr lang="uk-UA" sz="2400">
              <a:latin typeface="Calibri" pitchFamily="34" charset="0"/>
            </a:endParaRPr>
          </a:p>
          <a:p>
            <a:pPr algn="just"/>
            <a:endParaRPr lang="uk-UA">
              <a:latin typeface="Calibri" pitchFamily="34" charset="0"/>
            </a:endParaRPr>
          </a:p>
        </p:txBody>
      </p:sp>
      <p:pic>
        <p:nvPicPr>
          <p:cNvPr id="20482" name="Рисунок 2" descr="w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4357688"/>
            <a:ext cx="335756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Рисунок 4" descr="images 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4429125"/>
            <a:ext cx="34861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Відмінювання </a:t>
            </a:r>
            <a:r>
              <a:rPr lang="uk-UA" dirty="0"/>
              <a:t>порядкових числівників (складених)</a:t>
            </a:r>
            <a:br>
              <a:rPr lang="uk-UA" dirty="0"/>
            </a:br>
            <a:endParaRPr lang="uk-UA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Відмінок</a:t>
                      </a:r>
                      <a:endParaRPr lang="uk-UA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Порядковий числівник (складений)</a:t>
                      </a:r>
                      <a:endParaRPr lang="uk-UA" dirty="0"/>
                    </a:p>
                  </a:txBody>
                  <a:tcPr marL="90593" marR="9059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Н.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ий рік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Р.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ого року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Д.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ому року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З.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як Н. або Р.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Ор.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им роком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Calibri"/>
                          <a:cs typeface="Times New Roman"/>
                        </a:rPr>
                        <a:t>М.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(на) 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ому році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532" name="TextBox 9"/>
          <p:cNvSpPr txBox="1">
            <a:spLocks noChangeArrowheads="1"/>
          </p:cNvSpPr>
          <p:nvPr/>
        </p:nvSpPr>
        <p:spPr bwMode="auto">
          <a:xfrm>
            <a:off x="1357313" y="4714875"/>
            <a:ext cx="73310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>
                <a:latin typeface="Calibri" pitchFamily="34" charset="0"/>
              </a:rPr>
              <a:t>У складених порядкових числівниках відмінюється тільки останнє слово.</a:t>
            </a:r>
          </a:p>
          <a:p>
            <a:endParaRPr lang="uk-UA" sz="2000" b="1">
              <a:latin typeface="Calibri" pitchFamily="34" charset="0"/>
            </a:endParaRPr>
          </a:p>
          <a:p>
            <a:r>
              <a:rPr lang="uk-UA" sz="2000" b="1">
                <a:latin typeface="Calibri" pitchFamily="34" charset="0"/>
              </a:rPr>
              <a:t>Порядкові числівники, як і прикметники, узгоджуються у роді, </a:t>
            </a:r>
          </a:p>
          <a:p>
            <a:r>
              <a:rPr lang="uk-UA" sz="2000" b="1">
                <a:latin typeface="Calibri" pitchFamily="34" charset="0"/>
              </a:rPr>
              <a:t>числі і відмінку з іменником, від якого вони залежать.</a:t>
            </a:r>
          </a:p>
          <a:p>
            <a:endParaRPr lang="uk-UA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/>
          <p:cNvSpPr txBox="1">
            <a:spLocks noChangeArrowheads="1"/>
          </p:cNvSpPr>
          <p:nvPr/>
        </p:nvSpPr>
        <p:spPr bwMode="auto">
          <a:xfrm>
            <a:off x="1285875" y="357188"/>
            <a:ext cx="7072313" cy="569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dirty="0">
                <a:latin typeface="Calibri" pitchFamily="34" charset="0"/>
              </a:rPr>
              <a:t>Відредагувати речення</a:t>
            </a:r>
          </a:p>
          <a:p>
            <a:endParaRPr lang="uk-UA" dirty="0">
              <a:latin typeface="Calibri" pitchFamily="34" charset="0"/>
            </a:endParaRPr>
          </a:p>
          <a:p>
            <a:endParaRPr lang="uk-UA" sz="2800" dirty="0">
              <a:latin typeface="Calibri" pitchFamily="34" charset="0"/>
            </a:endParaRPr>
          </a:p>
          <a:p>
            <a:pPr algn="just"/>
            <a:r>
              <a:rPr lang="uk-UA" sz="2400" dirty="0">
                <a:latin typeface="Calibri" pitchFamily="34" charset="0"/>
              </a:rPr>
              <a:t>Столова в нашій школі починає працювати з </a:t>
            </a:r>
            <a:r>
              <a:rPr lang="uk-UA" sz="2400" dirty="0" err="1">
                <a:latin typeface="Calibri" pitchFamily="34" charset="0"/>
              </a:rPr>
              <a:t>дев</a:t>
            </a:r>
            <a:r>
              <a:rPr lang="ru-RU" sz="2400" dirty="0">
                <a:latin typeface="Calibri" pitchFamily="34" charset="0"/>
              </a:rPr>
              <a:t>’</a:t>
            </a:r>
            <a:r>
              <a:rPr lang="uk-UA" sz="2400" dirty="0" err="1">
                <a:latin typeface="Calibri" pitchFamily="34" charset="0"/>
              </a:rPr>
              <a:t>яти</a:t>
            </a:r>
            <a:r>
              <a:rPr lang="uk-UA" sz="2400" dirty="0">
                <a:latin typeface="Calibri" pitchFamily="34" charset="0"/>
              </a:rPr>
              <a:t> годин. Без п’ятнадцяти десять можна уже купити </a:t>
            </a:r>
            <a:r>
              <a:rPr lang="uk-UA" sz="2400" dirty="0" err="1">
                <a:latin typeface="Calibri" pitchFamily="34" charset="0"/>
              </a:rPr>
              <a:t>вкусну</a:t>
            </a:r>
            <a:r>
              <a:rPr lang="uk-UA" sz="2400" dirty="0">
                <a:latin typeface="Calibri" pitchFamily="34" charset="0"/>
              </a:rPr>
              <a:t> булочку. А піца продається на протязі всього дня. Закривається столова в чотири години.</a:t>
            </a:r>
          </a:p>
          <a:p>
            <a:pPr algn="just"/>
            <a:endParaRPr lang="uk-UA" sz="2800" dirty="0">
              <a:latin typeface="Calibri" pitchFamily="34" charset="0"/>
            </a:endParaRPr>
          </a:p>
          <a:p>
            <a:pPr algn="just"/>
            <a:endParaRPr lang="uk-UA" sz="2800" dirty="0">
              <a:latin typeface="Calibri" pitchFamily="34" charset="0"/>
            </a:endParaRPr>
          </a:p>
          <a:p>
            <a:pPr algn="just"/>
            <a:endParaRPr lang="uk-UA" sz="2800" dirty="0">
              <a:latin typeface="Calibri" pitchFamily="34" charset="0"/>
            </a:endParaRPr>
          </a:p>
          <a:p>
            <a:pPr algn="just"/>
            <a:r>
              <a:rPr lang="uk-UA" sz="2400" dirty="0">
                <a:latin typeface="Calibri" pitchFamily="34" charset="0"/>
              </a:rPr>
              <a:t>У нашій школі є басейн. У ньому </a:t>
            </a:r>
            <a:r>
              <a:rPr lang="uk-UA" sz="2400" dirty="0" err="1">
                <a:latin typeface="Calibri" pitchFamily="34" charset="0"/>
              </a:rPr>
              <a:t>постоянно</a:t>
            </a:r>
            <a:r>
              <a:rPr lang="uk-UA" sz="2400" dirty="0">
                <a:latin typeface="Calibri" pitchFamily="34" charset="0"/>
              </a:rPr>
              <a:t> займаються учні. Навчитися плавати можна після двох годин дня. А записуватися потрібно тільки у вісім годин рана. </a:t>
            </a:r>
          </a:p>
          <a:p>
            <a:endParaRPr lang="uk-UA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1"/>
          <p:cNvSpPr txBox="1">
            <a:spLocks noChangeArrowheads="1"/>
          </p:cNvSpPr>
          <p:nvPr/>
        </p:nvSpPr>
        <p:spPr bwMode="auto">
          <a:xfrm flipH="1">
            <a:off x="1260475" y="642938"/>
            <a:ext cx="7240588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>
                <a:latin typeface="Calibri" pitchFamily="34" charset="0"/>
              </a:rPr>
              <a:t>Відповіді</a:t>
            </a:r>
          </a:p>
          <a:p>
            <a:pPr algn="ctr"/>
            <a:endParaRPr lang="uk-UA">
              <a:latin typeface="Calibri" pitchFamily="34" charset="0"/>
            </a:endParaRPr>
          </a:p>
          <a:p>
            <a:pPr algn="just"/>
            <a:r>
              <a:rPr lang="uk-UA" sz="2800">
                <a:latin typeface="Calibri" pitchFamily="34" charset="0"/>
              </a:rPr>
              <a:t>	Їдальня в нашій школі розпочинає працювати о дев</a:t>
            </a:r>
            <a:r>
              <a:rPr lang="en-US" sz="2800">
                <a:latin typeface="Tw Cen MT" pitchFamily="34" charset="0"/>
              </a:rPr>
              <a:t>’</a:t>
            </a:r>
            <a:r>
              <a:rPr lang="uk-UA" sz="2800">
                <a:latin typeface="Calibri" pitchFamily="34" charset="0"/>
              </a:rPr>
              <a:t>ятій годині. За п’ятнадцять десята можна вже купити смачну булочку. А піца продається  протягом дня. Зачиняється їдальня о четвертій годині.</a:t>
            </a:r>
          </a:p>
          <a:p>
            <a:pPr algn="ctr"/>
            <a:endParaRPr lang="uk-UA">
              <a:latin typeface="Calibri" pitchFamily="34" charset="0"/>
            </a:endParaRPr>
          </a:p>
          <a:p>
            <a:pPr algn="ctr"/>
            <a:endParaRPr lang="uk-UA">
              <a:latin typeface="Calibri" pitchFamily="34" charset="0"/>
            </a:endParaRPr>
          </a:p>
        </p:txBody>
      </p:sp>
      <p:pic>
        <p:nvPicPr>
          <p:cNvPr id="27650" name="Рисунок 2" descr="boy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5563" y="3071813"/>
            <a:ext cx="400843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Рисунок 3" descr="їдальня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3786188"/>
            <a:ext cx="2357438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1"/>
          <p:cNvSpPr txBox="1">
            <a:spLocks noChangeArrowheads="1"/>
          </p:cNvSpPr>
          <p:nvPr/>
        </p:nvSpPr>
        <p:spPr bwMode="auto">
          <a:xfrm>
            <a:off x="1428750" y="1000125"/>
            <a:ext cx="7143750" cy="437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>
                <a:latin typeface="Calibri" pitchFamily="34" charset="0"/>
              </a:rPr>
              <a:t>Відповіді</a:t>
            </a:r>
          </a:p>
          <a:p>
            <a:pPr algn="just"/>
            <a:r>
              <a:rPr lang="uk-UA" sz="3200">
                <a:latin typeface="Calibri" pitchFamily="34" charset="0"/>
              </a:rPr>
              <a:t>	У нашій школі є басейн. У ньому постійно займаються учні. Навчитися плавати можна після другої години. А записуватися потрібно тільки о восьмій годині вранці.</a:t>
            </a:r>
          </a:p>
          <a:p>
            <a:pPr algn="ctr"/>
            <a:endParaRPr lang="uk-UA">
              <a:latin typeface="Calibri" pitchFamily="34" charset="0"/>
            </a:endParaRPr>
          </a:p>
          <a:p>
            <a:pPr algn="ctr"/>
            <a:endParaRPr lang="uk-UA">
              <a:latin typeface="Calibri" pitchFamily="34" charset="0"/>
            </a:endParaRPr>
          </a:p>
          <a:p>
            <a:pPr algn="ctr"/>
            <a:endParaRPr lang="uk-UA">
              <a:latin typeface="Calibri" pitchFamily="34" charset="0"/>
            </a:endParaRPr>
          </a:p>
          <a:p>
            <a:pPr algn="ctr"/>
            <a:endParaRPr lang="uk-UA">
              <a:latin typeface="Calibri" pitchFamily="34" charset="0"/>
            </a:endParaRPr>
          </a:p>
          <a:p>
            <a:pPr algn="ctr"/>
            <a:endParaRPr lang="uk-UA">
              <a:latin typeface="Calibri" pitchFamily="34" charset="0"/>
            </a:endParaRPr>
          </a:p>
        </p:txBody>
      </p:sp>
      <p:pic>
        <p:nvPicPr>
          <p:cNvPr id="28674" name="Рисунок 2" descr="басейн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4143375"/>
            <a:ext cx="307181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Рисунок 3" descr="басейн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571875"/>
            <a:ext cx="4000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928688" y="1196752"/>
            <a:ext cx="789178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atin typeface="+mn-lt"/>
                <a:cs typeface="+mn-cs"/>
              </a:rPr>
              <a:t>Домашнє </a:t>
            </a:r>
            <a:r>
              <a:rPr lang="uk-UA" sz="3600" b="1" dirty="0" smtClean="0">
                <a:latin typeface="+mn-lt"/>
                <a:cs typeface="+mn-cs"/>
              </a:rPr>
              <a:t>завдання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36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 smtClean="0">
                <a:latin typeface="+mn-lt"/>
                <a:cs typeface="+mn-cs"/>
              </a:rPr>
              <a:t>Виконати вправу 480 с.207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sz="2800" dirty="0">
              <a:latin typeface="+mn-lt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sz="28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590</TotalTime>
  <Words>317</Words>
  <Application>Microsoft Office PowerPoint</Application>
  <PresentationFormat>Экран (4:3)</PresentationFormat>
  <Paragraphs>94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Times New Roman</vt:lpstr>
      <vt:lpstr>Tw Cen MT</vt:lpstr>
      <vt:lpstr>Wingdings</vt:lpstr>
      <vt:lpstr>Wingdings 2</vt:lpstr>
      <vt:lpstr>Обычная</vt:lpstr>
      <vt:lpstr>Тема</vt:lpstr>
      <vt:lpstr>Відмінювання порядкових числівників (простих)</vt:lpstr>
      <vt:lpstr>Презентация PowerPoint</vt:lpstr>
      <vt:lpstr>Презентация PowerPoint</vt:lpstr>
      <vt:lpstr>Презентация PowerPoint</vt:lpstr>
      <vt:lpstr> Відмінювання порядкових числівників (складених)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Андрій</dc:creator>
  <cp:lastModifiedBy>Пользователь Windows</cp:lastModifiedBy>
  <cp:revision>61</cp:revision>
  <dcterms:created xsi:type="dcterms:W3CDTF">2014-04-07T17:48:03Z</dcterms:created>
  <dcterms:modified xsi:type="dcterms:W3CDTF">2021-04-06T08:11:53Z</dcterms:modified>
</cp:coreProperties>
</file>