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7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Текст, його основні ознаки. Будова тексту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3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1294" y="0"/>
            <a:ext cx="10295906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/>
              <a:t>Робота з </a:t>
            </a:r>
            <a:r>
              <a:rPr lang="ru-RU" sz="2000" b="1" dirty="0" err="1" smtClean="0"/>
              <a:t>деформованим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висловлюванням</a:t>
            </a:r>
            <a:r>
              <a:rPr lang="ru-RU" sz="2000" b="1" dirty="0" smtClean="0"/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— Прочитайте. </a:t>
            </a:r>
            <a:r>
              <a:rPr lang="ru-RU" sz="2000" dirty="0" err="1" smtClean="0"/>
              <a:t>Розташуйте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речення</a:t>
            </a:r>
            <a:r>
              <a:rPr lang="ru-RU" sz="2000" dirty="0" smtClean="0"/>
              <a:t> так, </a:t>
            </a:r>
            <a:r>
              <a:rPr lang="ru-RU" sz="2000" dirty="0" err="1" smtClean="0"/>
              <a:t>щоб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утворилося</a:t>
            </a:r>
            <a:r>
              <a:rPr lang="ru-RU" sz="2000" dirty="0" smtClean="0"/>
              <a:t> </a:t>
            </a:r>
            <a:r>
              <a:rPr lang="ru-RU" sz="2000" dirty="0" err="1" smtClean="0"/>
              <a:t>зв’язне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висловлювання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Поділіть</a:t>
            </a:r>
            <a:r>
              <a:rPr lang="ru-RU" sz="2000" dirty="0" smtClean="0"/>
              <a:t> на </a:t>
            </a:r>
            <a:r>
              <a:rPr lang="ru-RU" sz="2000" dirty="0" err="1" smtClean="0"/>
              <a:t>абзаци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— </a:t>
            </a:r>
            <a:r>
              <a:rPr lang="ru-RU" sz="2000" dirty="0" err="1" smtClean="0"/>
              <a:t>Визначте</a:t>
            </a:r>
            <a:r>
              <a:rPr lang="ru-RU" sz="2000" dirty="0" smtClean="0"/>
              <a:t> </a:t>
            </a:r>
            <a:r>
              <a:rPr lang="ru-RU" sz="2000" dirty="0" err="1" smtClean="0"/>
              <a:t>складні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синтаксичні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цілі</a:t>
            </a:r>
            <a:r>
              <a:rPr lang="ru-RU" sz="2000" dirty="0" smtClean="0"/>
              <a:t>. </a:t>
            </a:r>
            <a:r>
              <a:rPr lang="ru-RU" sz="2000" dirty="0" err="1" smtClean="0"/>
              <a:t>Аргументуйте</a:t>
            </a:r>
            <a:r>
              <a:rPr lang="ru-RU" sz="2000" dirty="0" smtClean="0"/>
              <a:t> свою думку, назвавши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/>
              <a:t>— </a:t>
            </a:r>
            <a:r>
              <a:rPr lang="ru-RU" sz="2000" dirty="0" err="1"/>
              <a:t>Доберіть</a:t>
            </a:r>
            <a:r>
              <a:rPr lang="ru-RU" sz="2000" dirty="0"/>
              <a:t> заголовок до </a:t>
            </a:r>
            <a:r>
              <a:rPr lang="ru-RU" sz="2000" dirty="0" err="1"/>
              <a:t>змодельованого</a:t>
            </a:r>
            <a:r>
              <a:rPr lang="ru-RU" sz="2000" dirty="0"/>
              <a:t> </a:t>
            </a:r>
            <a:r>
              <a:rPr lang="ru-RU" sz="2000" dirty="0" err="1"/>
              <a:t>висловлювання</a:t>
            </a:r>
            <a:r>
              <a:rPr lang="ru-RU" sz="2000" dirty="0"/>
              <a:t>. </a:t>
            </a:r>
            <a:r>
              <a:rPr lang="ru-RU" sz="2000" dirty="0" err="1"/>
              <a:t>Визначте</a:t>
            </a:r>
            <a:r>
              <a:rPr lang="ru-RU" sz="2000" dirty="0"/>
              <a:t> тему й </a:t>
            </a:r>
            <a:r>
              <a:rPr lang="ru-RU" sz="2000" dirty="0" err="1"/>
              <a:t>основну</a:t>
            </a:r>
            <a:r>
              <a:rPr lang="ru-RU" sz="2000" dirty="0"/>
              <a:t> думку.</a:t>
            </a:r>
            <a:br>
              <a:rPr lang="ru-RU" sz="2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5652" y="1860467"/>
            <a:ext cx="10984675" cy="4837215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На </a:t>
            </a:r>
            <a:r>
              <a:rPr lang="ru-RU" sz="2400" b="1" dirty="0" err="1"/>
              <a:t>заході</a:t>
            </a:r>
            <a:r>
              <a:rPr lang="ru-RU" sz="2400" b="1" dirty="0"/>
              <a:t> </a:t>
            </a:r>
            <a:r>
              <a:rPr lang="ru-RU" sz="2400" b="1" dirty="0" err="1"/>
              <a:t>днів</a:t>
            </a:r>
            <a:r>
              <a:rPr lang="ru-RU" sz="2400" b="1" dirty="0"/>
              <a:t> вона </a:t>
            </a:r>
            <a:r>
              <a:rPr lang="ru-RU" sz="2400" b="1" dirty="0" err="1"/>
              <a:t>засяє</a:t>
            </a:r>
            <a:r>
              <a:rPr lang="ru-RU" sz="2400" b="1" dirty="0"/>
              <a:t> </a:t>
            </a:r>
            <a:r>
              <a:rPr lang="ru-RU" sz="2400" b="1" dirty="0" err="1"/>
              <a:t>нестерпучим</a:t>
            </a:r>
            <a:r>
              <a:rPr lang="ru-RU" sz="2400" b="1" dirty="0"/>
              <a:t> </a:t>
            </a:r>
            <a:r>
              <a:rPr lang="ru-RU" sz="2400" b="1" dirty="0" err="1"/>
              <a:t>блиском</a:t>
            </a:r>
            <a:r>
              <a:rPr lang="ru-RU" sz="2400" b="1" dirty="0"/>
              <a:t>. </a:t>
            </a:r>
            <a:r>
              <a:rPr lang="ru-RU" sz="2400" b="1" dirty="0" err="1"/>
              <a:t>Молодість</a:t>
            </a:r>
            <a:r>
              <a:rPr lang="ru-RU" sz="2400" b="1" dirty="0"/>
              <a:t>, як </a:t>
            </a:r>
            <a:r>
              <a:rPr lang="ru-RU" sz="2400" b="1" dirty="0" err="1"/>
              <a:t>дивовижний</a:t>
            </a:r>
            <a:r>
              <a:rPr lang="ru-RU" sz="2400" b="1" dirty="0"/>
              <a:t> </a:t>
            </a:r>
            <a:r>
              <a:rPr lang="ru-RU" sz="2400" b="1" dirty="0" err="1"/>
              <a:t>рубін</a:t>
            </a:r>
            <a:r>
              <a:rPr lang="ru-RU" sz="2400" b="1" dirty="0"/>
              <a:t>, </a:t>
            </a:r>
            <a:r>
              <a:rPr lang="ru-RU" sz="2400" b="1" dirty="0" err="1"/>
              <a:t>мусить</a:t>
            </a:r>
            <a:r>
              <a:rPr lang="ru-RU" sz="2400" b="1" dirty="0"/>
              <a:t> </a:t>
            </a:r>
            <a:r>
              <a:rPr lang="ru-RU" sz="2400" b="1" dirty="0" err="1"/>
              <a:t>горіти</a:t>
            </a:r>
            <a:r>
              <a:rPr lang="ru-RU" sz="2400" b="1" dirty="0"/>
              <a:t> на </a:t>
            </a:r>
            <a:r>
              <a:rPr lang="ru-RU" sz="2400" b="1" dirty="0" err="1"/>
              <a:t>серці</a:t>
            </a:r>
            <a:r>
              <a:rPr lang="ru-RU" sz="2400" b="1" dirty="0"/>
              <a:t>. І </a:t>
            </a:r>
            <a:r>
              <a:rPr lang="ru-RU" sz="2400" b="1" dirty="0" err="1"/>
              <a:t>погасне</a:t>
            </a:r>
            <a:r>
              <a:rPr lang="ru-RU" sz="2400" b="1" dirty="0"/>
              <a:t>. </a:t>
            </a:r>
            <a:r>
              <a:rPr lang="ru-RU" sz="2400" b="1" dirty="0" err="1"/>
              <a:t>Бо</a:t>
            </a:r>
            <a:r>
              <a:rPr lang="ru-RU" sz="2400" b="1" dirty="0"/>
              <a:t> </a:t>
            </a:r>
            <a:r>
              <a:rPr lang="ru-RU" sz="2400" b="1" dirty="0" err="1"/>
              <a:t>другої</a:t>
            </a:r>
            <a:r>
              <a:rPr lang="ru-RU" sz="2400" b="1" dirty="0"/>
              <a:t> </a:t>
            </a:r>
            <a:r>
              <a:rPr lang="ru-RU" sz="2400" b="1" dirty="0" err="1"/>
              <a:t>молодості</a:t>
            </a:r>
            <a:r>
              <a:rPr lang="ru-RU" sz="2400" b="1" dirty="0"/>
              <a:t> </a:t>
            </a:r>
            <a:r>
              <a:rPr lang="ru-RU" sz="2400" b="1" dirty="0" err="1"/>
              <a:t>немає</a:t>
            </a:r>
            <a:r>
              <a:rPr lang="ru-RU" sz="2400" b="1" dirty="0"/>
              <a:t> у </a:t>
            </a:r>
            <a:r>
              <a:rPr lang="ru-RU" sz="2400" b="1" dirty="0" err="1"/>
              <a:t>світі</a:t>
            </a:r>
            <a:r>
              <a:rPr lang="ru-RU" sz="2400" b="1" dirty="0"/>
              <a:t>. </a:t>
            </a:r>
            <a:r>
              <a:rPr lang="ru-RU" sz="2400" b="1" dirty="0" err="1"/>
              <a:t>Життя</a:t>
            </a:r>
            <a:r>
              <a:rPr lang="ru-RU" sz="2400" b="1" dirty="0"/>
              <a:t> є </a:t>
            </a:r>
            <a:r>
              <a:rPr lang="ru-RU" sz="2400" b="1" dirty="0" err="1"/>
              <a:t>молодість</a:t>
            </a:r>
            <a:r>
              <a:rPr lang="ru-RU" sz="2400" b="1" dirty="0"/>
              <a:t>, труд і </a:t>
            </a:r>
            <a:r>
              <a:rPr lang="ru-RU" sz="2400" b="1" dirty="0" err="1"/>
              <a:t>любов</a:t>
            </a:r>
            <a:r>
              <a:rPr lang="ru-RU" sz="2400" b="1" dirty="0"/>
              <a:t>. Усе </a:t>
            </a:r>
            <a:r>
              <a:rPr lang="ru-RU" sz="2400" b="1" dirty="0" err="1"/>
              <a:t>життя</a:t>
            </a:r>
            <a:r>
              <a:rPr lang="ru-RU" sz="2400" b="1" dirty="0"/>
              <a:t> </a:t>
            </a:r>
            <a:r>
              <a:rPr lang="ru-RU" sz="2400" b="1" dirty="0" err="1"/>
              <a:t>людина</a:t>
            </a:r>
            <a:r>
              <a:rPr lang="ru-RU" sz="2400" b="1" dirty="0"/>
              <a:t> </a:t>
            </a:r>
            <a:r>
              <a:rPr lang="ru-RU" sz="2400" b="1" dirty="0" err="1"/>
              <a:t>лише</a:t>
            </a:r>
            <a:r>
              <a:rPr lang="ru-RU" sz="2400" b="1" dirty="0"/>
              <a:t> </a:t>
            </a:r>
            <a:r>
              <a:rPr lang="ru-RU" sz="2400" b="1" dirty="0" err="1"/>
              <a:t>шліфує</a:t>
            </a:r>
            <a:r>
              <a:rPr lang="ru-RU" sz="2400" b="1" dirty="0"/>
              <a:t> </a:t>
            </a:r>
            <a:r>
              <a:rPr lang="ru-RU" sz="2400" b="1" dirty="0" err="1"/>
              <a:t>грані</a:t>
            </a:r>
            <a:r>
              <a:rPr lang="ru-RU" sz="2400" b="1" dirty="0"/>
              <a:t> </a:t>
            </a:r>
            <a:r>
              <a:rPr lang="ru-RU" sz="2400" b="1" dirty="0" err="1"/>
              <a:t>своєї</a:t>
            </a:r>
            <a:r>
              <a:rPr lang="ru-RU" sz="2400" b="1" dirty="0"/>
              <a:t> </a:t>
            </a:r>
            <a:r>
              <a:rPr lang="ru-RU" sz="2400" b="1" dirty="0" err="1"/>
              <a:t>молодості</a:t>
            </a:r>
            <a:r>
              <a:rPr lang="ru-RU" sz="2400" b="1" dirty="0"/>
              <a:t>. У </a:t>
            </a:r>
            <a:r>
              <a:rPr lang="ru-RU" sz="2400" b="1" dirty="0" err="1"/>
              <a:t>радісній</a:t>
            </a:r>
            <a:r>
              <a:rPr lang="ru-RU" sz="2400" b="1" dirty="0"/>
              <a:t> </a:t>
            </a:r>
            <a:r>
              <a:rPr lang="ru-RU" sz="2400" b="1" dirty="0" err="1"/>
              <a:t>знемозі</a:t>
            </a:r>
            <a:r>
              <a:rPr lang="ru-RU" sz="2400" b="1" dirty="0"/>
              <a:t> </a:t>
            </a:r>
            <a:r>
              <a:rPr lang="ru-RU" sz="2400" b="1" dirty="0" err="1"/>
              <a:t>він</a:t>
            </a:r>
            <a:r>
              <a:rPr lang="ru-RU" sz="2400" b="1" dirty="0"/>
              <a:t> </a:t>
            </a:r>
            <a:r>
              <a:rPr lang="ru-RU" sz="2400" b="1" dirty="0" err="1"/>
              <a:t>пахтить</a:t>
            </a:r>
            <a:r>
              <a:rPr lang="ru-RU" sz="2400" b="1" dirty="0"/>
              <a:t>, як дорога. </a:t>
            </a:r>
            <a:r>
              <a:rPr lang="ru-RU" sz="2400" b="1" dirty="0" err="1"/>
              <a:t>Він</a:t>
            </a:r>
            <a:r>
              <a:rPr lang="ru-RU" sz="2400" b="1" dirty="0"/>
              <a:t> є </a:t>
            </a:r>
            <a:r>
              <a:rPr lang="ru-RU" sz="2400" b="1" dirty="0" err="1"/>
              <a:t>вірним</a:t>
            </a:r>
            <a:r>
              <a:rPr lang="ru-RU" sz="2400" b="1" dirty="0"/>
              <a:t> другом. </a:t>
            </a:r>
            <a:r>
              <a:rPr lang="ru-RU" sz="2400" b="1" dirty="0" err="1"/>
              <a:t>Він</a:t>
            </a:r>
            <a:r>
              <a:rPr lang="ru-RU" sz="2400" b="1" dirty="0"/>
              <a:t> не </a:t>
            </a:r>
            <a:r>
              <a:rPr lang="ru-RU" sz="2400" b="1" dirty="0" err="1"/>
              <a:t>зраджує</a:t>
            </a:r>
            <a:r>
              <a:rPr lang="ru-RU" sz="2400" b="1" dirty="0"/>
              <a:t>. Труд, як </a:t>
            </a:r>
            <a:r>
              <a:rPr lang="ru-RU" sz="2400" b="1" dirty="0" err="1"/>
              <a:t>материнська</a:t>
            </a:r>
            <a:r>
              <a:rPr lang="ru-RU" sz="2400" b="1" dirty="0"/>
              <a:t> рука, </a:t>
            </a:r>
            <a:r>
              <a:rPr lang="ru-RU" sz="2400" b="1" dirty="0" err="1"/>
              <a:t>веде</a:t>
            </a:r>
            <a:r>
              <a:rPr lang="ru-RU" sz="2400" b="1" dirty="0"/>
              <a:t> нас по </a:t>
            </a:r>
            <a:r>
              <a:rPr lang="ru-RU" sz="2400" b="1" dirty="0" err="1"/>
              <a:t>стежці</a:t>
            </a:r>
            <a:r>
              <a:rPr lang="ru-RU" sz="2400" b="1" dirty="0"/>
              <a:t>. Вона </a:t>
            </a:r>
            <a:r>
              <a:rPr lang="ru-RU" sz="2400" b="1" dirty="0" err="1"/>
              <a:t>знає</a:t>
            </a:r>
            <a:r>
              <a:rPr lang="ru-RU" sz="2400" b="1" dirty="0"/>
              <a:t> </a:t>
            </a:r>
            <a:r>
              <a:rPr lang="ru-RU" sz="2400" b="1" dirty="0" err="1"/>
              <a:t>такі</a:t>
            </a:r>
            <a:r>
              <a:rPr lang="ru-RU" sz="2400" b="1" dirty="0"/>
              <a:t> </a:t>
            </a:r>
            <a:r>
              <a:rPr lang="ru-RU" sz="2400" b="1" dirty="0" err="1"/>
              <a:t>таємниці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від</a:t>
            </a:r>
            <a:r>
              <a:rPr lang="ru-RU" sz="2400" b="1" dirty="0"/>
              <a:t> них </a:t>
            </a:r>
            <a:r>
              <a:rPr lang="ru-RU" sz="2400" b="1" dirty="0" err="1"/>
              <a:t>розривається</a:t>
            </a:r>
            <a:r>
              <a:rPr lang="ru-RU" sz="2400" b="1" dirty="0"/>
              <a:t> </a:t>
            </a:r>
            <a:r>
              <a:rPr lang="ru-RU" sz="2400" b="1" dirty="0" err="1"/>
              <a:t>серце</a:t>
            </a:r>
            <a:r>
              <a:rPr lang="ru-RU" sz="2400" b="1" dirty="0"/>
              <a:t>, як </a:t>
            </a:r>
            <a:r>
              <a:rPr lang="ru-RU" sz="2400" b="1" dirty="0" err="1"/>
              <a:t>стигла</a:t>
            </a:r>
            <a:r>
              <a:rPr lang="ru-RU" sz="2400" b="1" dirty="0"/>
              <a:t> слива, </a:t>
            </a:r>
            <a:r>
              <a:rPr lang="ru-RU" sz="2400" b="1" dirty="0" err="1"/>
              <a:t>надвоє</a:t>
            </a:r>
            <a:r>
              <a:rPr lang="ru-RU" sz="2400" b="1" dirty="0"/>
              <a:t>. </a:t>
            </a:r>
            <a:r>
              <a:rPr lang="ru-RU" sz="2400" b="1" dirty="0" err="1"/>
              <a:t>Скільки</a:t>
            </a:r>
            <a:r>
              <a:rPr lang="ru-RU" sz="2400" b="1" dirty="0"/>
              <a:t> людей </a:t>
            </a:r>
            <a:r>
              <a:rPr lang="ru-RU" sz="2400" b="1" dirty="0" err="1"/>
              <a:t>співало</a:t>
            </a:r>
            <a:r>
              <a:rPr lang="ru-RU" sz="2400" b="1" dirty="0"/>
              <a:t> </a:t>
            </a:r>
            <a:r>
              <a:rPr lang="ru-RU" sz="2400" b="1" dirty="0" err="1"/>
              <a:t>їй</a:t>
            </a:r>
            <a:r>
              <a:rPr lang="ru-RU" sz="2400" b="1" dirty="0"/>
              <a:t>! </a:t>
            </a:r>
            <a:r>
              <a:rPr lang="ru-RU" sz="2400" b="1" dirty="0" err="1"/>
              <a:t>Відчуваю</a:t>
            </a:r>
            <a:r>
              <a:rPr lang="ru-RU" sz="2400" b="1" dirty="0"/>
              <a:t> </a:t>
            </a:r>
            <a:r>
              <a:rPr lang="ru-RU" sz="2400" b="1" dirty="0" err="1"/>
              <a:t>її</a:t>
            </a:r>
            <a:r>
              <a:rPr lang="ru-RU" sz="2400" b="1" dirty="0"/>
              <a:t>, як дорогу, теплу </a:t>
            </a:r>
            <a:r>
              <a:rPr lang="ru-RU" sz="2400" b="1" dirty="0" err="1"/>
              <a:t>долоню</a:t>
            </a:r>
            <a:r>
              <a:rPr lang="ru-RU" sz="2400" b="1" dirty="0"/>
              <a:t> на </a:t>
            </a:r>
            <a:r>
              <a:rPr lang="ru-RU" sz="2400" b="1" dirty="0" err="1"/>
              <a:t>голові</a:t>
            </a:r>
            <a:r>
              <a:rPr lang="ru-RU" sz="2400" b="1" dirty="0"/>
              <a:t>. Вона </a:t>
            </a:r>
            <a:r>
              <a:rPr lang="ru-RU" sz="2400" b="1" dirty="0" err="1"/>
              <a:t>перебирає</a:t>
            </a:r>
            <a:r>
              <a:rPr lang="ru-RU" sz="2400" b="1" dirty="0"/>
              <a:t> </a:t>
            </a:r>
            <a:r>
              <a:rPr lang="ru-RU" sz="2400" b="1" dirty="0" err="1"/>
              <a:t>моє</a:t>
            </a:r>
            <a:r>
              <a:rPr lang="ru-RU" sz="2400" b="1" dirty="0"/>
              <a:t> </a:t>
            </a:r>
            <a:r>
              <a:rPr lang="ru-RU" sz="2400" b="1" dirty="0" err="1"/>
              <a:t>волосся</a:t>
            </a:r>
            <a:r>
              <a:rPr lang="ru-RU" sz="2400" b="1" dirty="0"/>
              <a:t>, </a:t>
            </a:r>
            <a:r>
              <a:rPr lang="ru-RU" sz="2400" b="1" dirty="0" err="1"/>
              <a:t>лоскоче</a:t>
            </a:r>
            <a:r>
              <a:rPr lang="ru-RU" sz="2400" b="1" dirty="0"/>
              <a:t> мене за </a:t>
            </a:r>
            <a:r>
              <a:rPr lang="ru-RU" sz="2400" b="1" dirty="0" err="1"/>
              <a:t>вухом</a:t>
            </a:r>
            <a:r>
              <a:rPr lang="ru-RU" sz="2400" b="1" dirty="0"/>
              <a:t>, </a:t>
            </a:r>
            <a:r>
              <a:rPr lang="ru-RU" sz="2400" b="1" dirty="0" err="1"/>
              <a:t>ніби</a:t>
            </a:r>
            <a:r>
              <a:rPr lang="ru-RU" sz="2400" b="1" dirty="0"/>
              <a:t> я </a:t>
            </a:r>
            <a:r>
              <a:rPr lang="ru-RU" sz="2400" b="1" dirty="0" err="1"/>
              <a:t>якесь</a:t>
            </a:r>
            <a:r>
              <a:rPr lang="ru-RU" sz="2400" b="1" dirty="0"/>
              <a:t> </a:t>
            </a:r>
            <a:r>
              <a:rPr lang="ru-RU" sz="2400" b="1" dirty="0" err="1"/>
              <a:t>мале</a:t>
            </a:r>
            <a:r>
              <a:rPr lang="ru-RU" sz="2400" b="1" dirty="0"/>
              <a:t>. </a:t>
            </a:r>
            <a:r>
              <a:rPr lang="ru-RU" sz="2400" b="1" dirty="0" err="1"/>
              <a:t>Любов</a:t>
            </a:r>
            <a:r>
              <a:rPr lang="ru-RU" sz="2400" b="1" dirty="0"/>
              <a:t>. А вона, </a:t>
            </a:r>
            <a:r>
              <a:rPr lang="ru-RU" sz="2400" b="1" dirty="0" err="1"/>
              <a:t>пишна</a:t>
            </a:r>
            <a:r>
              <a:rPr lang="ru-RU" sz="2400" b="1" dirty="0"/>
              <a:t>, сходить, </a:t>
            </a:r>
            <a:r>
              <a:rPr lang="ru-RU" sz="2400" b="1" dirty="0" err="1"/>
              <a:t>сонцем</a:t>
            </a:r>
            <a:r>
              <a:rPr lang="ru-RU" sz="2400" b="1" dirty="0"/>
              <a:t> </a:t>
            </a:r>
            <a:r>
              <a:rPr lang="ru-RU" sz="2400" b="1" dirty="0" err="1"/>
              <a:t>іде</a:t>
            </a:r>
            <a:r>
              <a:rPr lang="ru-RU" sz="2400" b="1" dirty="0"/>
              <a:t> на небо, </a:t>
            </a:r>
            <a:r>
              <a:rPr lang="ru-RU" sz="2400" b="1" dirty="0" err="1"/>
              <a:t>світить</a:t>
            </a:r>
            <a:r>
              <a:rPr lang="ru-RU" sz="2400" b="1" dirty="0"/>
              <a:t>, </a:t>
            </a:r>
            <a:r>
              <a:rPr lang="ru-RU" sz="2400" b="1" dirty="0" err="1"/>
              <a:t>б’є</a:t>
            </a:r>
            <a:r>
              <a:rPr lang="ru-RU" sz="2400" b="1" dirty="0"/>
              <a:t> в </a:t>
            </a:r>
            <a:r>
              <a:rPr lang="ru-RU" sz="2400" b="1" dirty="0" err="1"/>
              <a:t>очі</a:t>
            </a:r>
            <a:r>
              <a:rPr lang="ru-RU" sz="2400" b="1" dirty="0"/>
              <a:t>, як у </a:t>
            </a:r>
            <a:r>
              <a:rPr lang="ru-RU" sz="2400" b="1" dirty="0" err="1"/>
              <a:t>глибокий</a:t>
            </a:r>
            <a:r>
              <a:rPr lang="ru-RU" sz="2400" b="1" dirty="0"/>
              <a:t> </a:t>
            </a:r>
            <a:r>
              <a:rPr lang="ru-RU" sz="2400" b="1" dirty="0" err="1"/>
              <a:t>колодязь</a:t>
            </a:r>
            <a:r>
              <a:rPr lang="ru-RU" sz="2400" b="1" dirty="0"/>
              <a:t> </a:t>
            </a:r>
            <a:r>
              <a:rPr lang="ru-RU" sz="2400" b="1" dirty="0" err="1"/>
              <a:t>пустелі</a:t>
            </a:r>
            <a:r>
              <a:rPr lang="ru-RU" sz="2400" b="1" dirty="0"/>
              <a:t>. І </a:t>
            </a:r>
            <a:r>
              <a:rPr lang="ru-RU" sz="2400" b="1" dirty="0" err="1"/>
              <a:t>молодість</a:t>
            </a:r>
            <a:r>
              <a:rPr lang="ru-RU" sz="2400" b="1" dirty="0"/>
              <a:t> </a:t>
            </a:r>
            <a:r>
              <a:rPr lang="ru-RU" sz="2400" b="1" dirty="0" err="1"/>
              <a:t>дзвенить</a:t>
            </a:r>
            <a:r>
              <a:rPr lang="ru-RU" sz="2400" b="1" dirty="0"/>
              <a:t>. Вона — </a:t>
            </a:r>
            <a:r>
              <a:rPr lang="ru-RU" sz="2400" b="1" dirty="0" err="1"/>
              <a:t>щось</a:t>
            </a:r>
            <a:r>
              <a:rPr lang="ru-RU" sz="2400" b="1" dirty="0"/>
              <a:t> </a:t>
            </a:r>
            <a:r>
              <a:rPr lang="ru-RU" sz="2400" b="1" dirty="0" err="1"/>
              <a:t>таке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підносить</a:t>
            </a:r>
            <a:r>
              <a:rPr lang="ru-RU" sz="2400" b="1" dirty="0"/>
              <a:t> </a:t>
            </a:r>
            <a:r>
              <a:rPr lang="ru-RU" sz="2400" b="1" dirty="0" err="1"/>
              <a:t>людину</a:t>
            </a:r>
            <a:r>
              <a:rPr lang="ru-RU" sz="2400" b="1" dirty="0"/>
              <a:t> </a:t>
            </a:r>
            <a:r>
              <a:rPr lang="ru-RU" sz="2400" b="1" dirty="0" err="1"/>
              <a:t>вгору</a:t>
            </a:r>
            <a:r>
              <a:rPr lang="ru-RU" sz="2400" b="1" dirty="0"/>
              <a:t>, і </a:t>
            </a:r>
            <a:r>
              <a:rPr lang="ru-RU" sz="2400" b="1" dirty="0" err="1"/>
              <a:t>завмирає</a:t>
            </a:r>
            <a:r>
              <a:rPr lang="ru-RU" sz="2400" b="1" dirty="0"/>
              <a:t> в </a:t>
            </a:r>
            <a:r>
              <a:rPr lang="ru-RU" sz="2400" b="1" dirty="0" err="1"/>
              <a:t>неї</a:t>
            </a:r>
            <a:r>
              <a:rPr lang="ru-RU" sz="2400" b="1" dirty="0"/>
              <a:t> дух </a:t>
            </a:r>
            <a:r>
              <a:rPr lang="ru-RU" sz="2400" b="1" i="1" dirty="0"/>
              <a:t>(За Ю. </a:t>
            </a:r>
            <a:r>
              <a:rPr lang="ru-RU" sz="2400" b="1" i="1" dirty="0" err="1"/>
              <a:t>Яновським</a:t>
            </a:r>
            <a:r>
              <a:rPr lang="ru-RU" sz="2400" b="1" i="1" dirty="0"/>
              <a:t>).</a:t>
            </a:r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91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 smtClean="0"/>
              <a:t>Перевір</a:t>
            </a:r>
            <a:r>
              <a:rPr lang="uk-UA" dirty="0" smtClean="0"/>
              <a:t> себе!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Життя</a:t>
            </a:r>
            <a:r>
              <a:rPr lang="ru-RU" dirty="0"/>
              <a:t> є </a:t>
            </a:r>
            <a:r>
              <a:rPr lang="ru-RU" dirty="0" err="1"/>
              <a:t>молодість</a:t>
            </a:r>
            <a:r>
              <a:rPr lang="ru-RU" dirty="0"/>
              <a:t>, труд і </a:t>
            </a:r>
            <a:r>
              <a:rPr lang="ru-RU" dirty="0" err="1"/>
              <a:t>любов</a:t>
            </a:r>
            <a:r>
              <a:rPr lang="ru-RU" dirty="0"/>
              <a:t>. </a:t>
            </a:r>
            <a:r>
              <a:rPr lang="ru-RU" dirty="0" err="1"/>
              <a:t>Молодість</a:t>
            </a:r>
            <a:r>
              <a:rPr lang="ru-RU" dirty="0"/>
              <a:t>, як </a:t>
            </a:r>
            <a:r>
              <a:rPr lang="ru-RU" dirty="0" err="1"/>
              <a:t>дивовижний</a:t>
            </a:r>
            <a:r>
              <a:rPr lang="ru-RU" dirty="0"/>
              <a:t> </a:t>
            </a:r>
            <a:r>
              <a:rPr lang="ru-RU" dirty="0" err="1"/>
              <a:t>рубін</a:t>
            </a:r>
            <a:r>
              <a:rPr lang="ru-RU" dirty="0"/>
              <a:t>, </a:t>
            </a:r>
            <a:r>
              <a:rPr lang="ru-RU" dirty="0" err="1"/>
              <a:t>мусить</a:t>
            </a:r>
            <a:r>
              <a:rPr lang="ru-RU" dirty="0"/>
              <a:t> </a:t>
            </a:r>
            <a:r>
              <a:rPr lang="ru-RU" dirty="0" err="1"/>
              <a:t>горіти</a:t>
            </a:r>
            <a:r>
              <a:rPr lang="ru-RU" dirty="0"/>
              <a:t> на </a:t>
            </a:r>
            <a:r>
              <a:rPr lang="ru-RU" dirty="0" err="1"/>
              <a:t>серці</a:t>
            </a:r>
            <a:r>
              <a:rPr lang="ru-RU" dirty="0"/>
              <a:t>. Усе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шліфує</a:t>
            </a:r>
            <a:r>
              <a:rPr lang="ru-RU" dirty="0"/>
              <a:t> </a:t>
            </a:r>
            <a:r>
              <a:rPr lang="ru-RU" dirty="0" err="1"/>
              <a:t>грані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молодості</a:t>
            </a:r>
            <a:r>
              <a:rPr lang="ru-RU" dirty="0"/>
              <a:t>. На </a:t>
            </a:r>
            <a:r>
              <a:rPr lang="ru-RU" dirty="0" err="1"/>
              <a:t>заході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вона </a:t>
            </a:r>
            <a:r>
              <a:rPr lang="ru-RU" dirty="0" err="1"/>
              <a:t>засяє</a:t>
            </a:r>
            <a:r>
              <a:rPr lang="ru-RU" dirty="0"/>
              <a:t> </a:t>
            </a:r>
            <a:r>
              <a:rPr lang="ru-RU" dirty="0" err="1"/>
              <a:t>нестерпучим</a:t>
            </a:r>
            <a:r>
              <a:rPr lang="ru-RU" dirty="0"/>
              <a:t> </a:t>
            </a:r>
            <a:r>
              <a:rPr lang="ru-RU" dirty="0" err="1"/>
              <a:t>блиском</a:t>
            </a:r>
            <a:r>
              <a:rPr lang="ru-RU" dirty="0"/>
              <a:t>.</a:t>
            </a:r>
          </a:p>
          <a:p>
            <a:r>
              <a:rPr lang="ru-RU" dirty="0"/>
              <a:t>І </a:t>
            </a:r>
            <a:r>
              <a:rPr lang="ru-RU" dirty="0" err="1"/>
              <a:t>погасне</a:t>
            </a:r>
            <a:r>
              <a:rPr lang="ru-RU" dirty="0"/>
              <a:t>.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молодості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. Труд, як </a:t>
            </a:r>
            <a:r>
              <a:rPr lang="ru-RU" dirty="0" err="1"/>
              <a:t>материнська</a:t>
            </a:r>
            <a:r>
              <a:rPr lang="ru-RU" dirty="0"/>
              <a:t> рука, </a:t>
            </a:r>
            <a:r>
              <a:rPr lang="ru-RU" dirty="0" err="1"/>
              <a:t>веде</a:t>
            </a:r>
            <a:r>
              <a:rPr lang="ru-RU" dirty="0"/>
              <a:t> нас по </a:t>
            </a:r>
            <a:r>
              <a:rPr lang="ru-RU" dirty="0" err="1"/>
              <a:t>стежці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є </a:t>
            </a:r>
            <a:r>
              <a:rPr lang="ru-RU" dirty="0" err="1"/>
              <a:t>вірним</a:t>
            </a:r>
            <a:r>
              <a:rPr lang="ru-RU" dirty="0"/>
              <a:t> другом. </a:t>
            </a:r>
            <a:r>
              <a:rPr lang="ru-RU" dirty="0" err="1"/>
              <a:t>Він</a:t>
            </a:r>
            <a:r>
              <a:rPr lang="ru-RU" dirty="0"/>
              <a:t> не </a:t>
            </a:r>
            <a:r>
              <a:rPr lang="ru-RU" dirty="0" err="1"/>
              <a:t>зраджує</a:t>
            </a:r>
            <a:r>
              <a:rPr lang="ru-RU" dirty="0"/>
              <a:t>. У </a:t>
            </a:r>
            <a:r>
              <a:rPr lang="ru-RU" dirty="0" err="1"/>
              <a:t>радісній</a:t>
            </a:r>
            <a:r>
              <a:rPr lang="ru-RU" dirty="0"/>
              <a:t> </a:t>
            </a:r>
            <a:r>
              <a:rPr lang="ru-RU" dirty="0" err="1"/>
              <a:t>знемозі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пахтить</a:t>
            </a:r>
            <a:r>
              <a:rPr lang="ru-RU" dirty="0"/>
              <a:t>, як дорога. </a:t>
            </a:r>
            <a:r>
              <a:rPr lang="ru-RU" dirty="0" err="1"/>
              <a:t>Любов</a:t>
            </a:r>
            <a:r>
              <a:rPr lang="ru-RU" dirty="0"/>
              <a:t>. </a:t>
            </a:r>
            <a:r>
              <a:rPr lang="ru-RU" dirty="0" err="1"/>
              <a:t>Відчуваю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, як дорогу, теплу </a:t>
            </a:r>
            <a:r>
              <a:rPr lang="ru-RU" dirty="0" err="1"/>
              <a:t>долоню</a:t>
            </a:r>
            <a:r>
              <a:rPr lang="ru-RU" dirty="0"/>
              <a:t> на </a:t>
            </a:r>
            <a:r>
              <a:rPr lang="ru-RU" dirty="0" err="1"/>
              <a:t>голові</a:t>
            </a:r>
            <a:r>
              <a:rPr lang="ru-RU" dirty="0"/>
              <a:t>. Вона </a:t>
            </a:r>
            <a:r>
              <a:rPr lang="ru-RU" dirty="0" err="1"/>
              <a:t>перебирає</a:t>
            </a:r>
            <a:r>
              <a:rPr lang="ru-RU" dirty="0"/>
              <a:t> </a:t>
            </a:r>
            <a:r>
              <a:rPr lang="ru-RU" dirty="0" err="1"/>
              <a:t>моє</a:t>
            </a:r>
            <a:r>
              <a:rPr lang="ru-RU" dirty="0"/>
              <a:t> </a:t>
            </a:r>
            <a:r>
              <a:rPr lang="ru-RU" dirty="0" err="1"/>
              <a:t>волосся</a:t>
            </a:r>
            <a:r>
              <a:rPr lang="ru-RU" dirty="0"/>
              <a:t>, </a:t>
            </a:r>
            <a:r>
              <a:rPr lang="ru-RU" dirty="0" err="1"/>
              <a:t>лоскоче</a:t>
            </a:r>
            <a:r>
              <a:rPr lang="ru-RU" dirty="0"/>
              <a:t> мене за </a:t>
            </a:r>
            <a:r>
              <a:rPr lang="ru-RU" dirty="0" err="1"/>
              <a:t>вухом</a:t>
            </a:r>
            <a:r>
              <a:rPr lang="ru-RU" dirty="0"/>
              <a:t>, </a:t>
            </a:r>
            <a:r>
              <a:rPr lang="ru-RU" dirty="0" err="1"/>
              <a:t>ніби</a:t>
            </a:r>
            <a:r>
              <a:rPr lang="ru-RU" dirty="0"/>
              <a:t> я </a:t>
            </a:r>
            <a:r>
              <a:rPr lang="ru-RU" dirty="0" err="1"/>
              <a:t>якесь</a:t>
            </a:r>
            <a:r>
              <a:rPr lang="ru-RU" dirty="0"/>
              <a:t> </a:t>
            </a:r>
            <a:r>
              <a:rPr lang="ru-RU" dirty="0" err="1"/>
              <a:t>мале</a:t>
            </a:r>
            <a:r>
              <a:rPr lang="ru-RU" dirty="0"/>
              <a:t>.</a:t>
            </a:r>
          </a:p>
          <a:p>
            <a:r>
              <a:rPr lang="ru-RU" dirty="0"/>
              <a:t>Вона — </a:t>
            </a:r>
            <a:r>
              <a:rPr lang="ru-RU" dirty="0" err="1"/>
              <a:t>щось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підносить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</a:t>
            </a:r>
            <a:r>
              <a:rPr lang="ru-RU" dirty="0" err="1"/>
              <a:t>вгору</a:t>
            </a:r>
            <a:r>
              <a:rPr lang="ru-RU" dirty="0"/>
              <a:t>, і </a:t>
            </a:r>
            <a:r>
              <a:rPr lang="ru-RU" dirty="0" err="1"/>
              <a:t>завмирає</a:t>
            </a:r>
            <a:r>
              <a:rPr lang="ru-RU" dirty="0"/>
              <a:t> в </a:t>
            </a:r>
            <a:r>
              <a:rPr lang="ru-RU" dirty="0" err="1"/>
              <a:t>неї</a:t>
            </a:r>
            <a:r>
              <a:rPr lang="ru-RU" dirty="0"/>
              <a:t> дух. Вона </a:t>
            </a:r>
            <a:r>
              <a:rPr lang="ru-RU" dirty="0" err="1"/>
              <a:t>знає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таємниці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них </a:t>
            </a:r>
            <a:r>
              <a:rPr lang="ru-RU" dirty="0" err="1"/>
              <a:t>розривається</a:t>
            </a:r>
            <a:r>
              <a:rPr lang="ru-RU" dirty="0"/>
              <a:t> </a:t>
            </a:r>
            <a:r>
              <a:rPr lang="ru-RU" dirty="0" err="1"/>
              <a:t>серце</a:t>
            </a:r>
            <a:r>
              <a:rPr lang="ru-RU" dirty="0"/>
              <a:t>, як </a:t>
            </a:r>
            <a:r>
              <a:rPr lang="ru-RU" dirty="0" err="1"/>
              <a:t>стигла</a:t>
            </a:r>
            <a:r>
              <a:rPr lang="ru-RU" dirty="0"/>
              <a:t> слива, </a:t>
            </a:r>
            <a:r>
              <a:rPr lang="ru-RU" dirty="0" err="1"/>
              <a:t>надвоє</a:t>
            </a:r>
            <a:r>
              <a:rPr lang="ru-RU" dirty="0"/>
              <a:t>. </a:t>
            </a:r>
            <a:r>
              <a:rPr lang="ru-RU" dirty="0" err="1"/>
              <a:t>Скільки</a:t>
            </a:r>
            <a:r>
              <a:rPr lang="ru-RU" dirty="0"/>
              <a:t> людей </a:t>
            </a:r>
            <a:r>
              <a:rPr lang="ru-RU" dirty="0" err="1"/>
              <a:t>співало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! А вона, </a:t>
            </a:r>
            <a:r>
              <a:rPr lang="ru-RU" dirty="0" err="1"/>
              <a:t>пишна</a:t>
            </a:r>
            <a:r>
              <a:rPr lang="ru-RU" dirty="0"/>
              <a:t>, сходить, </a:t>
            </a:r>
            <a:r>
              <a:rPr lang="ru-RU" dirty="0" err="1"/>
              <a:t>сонцем</a:t>
            </a:r>
            <a:r>
              <a:rPr lang="ru-RU" dirty="0"/>
              <a:t> </a:t>
            </a:r>
            <a:r>
              <a:rPr lang="ru-RU" dirty="0" err="1"/>
              <a:t>іде</a:t>
            </a:r>
            <a:r>
              <a:rPr lang="ru-RU" dirty="0"/>
              <a:t> на небо, </a:t>
            </a:r>
            <a:r>
              <a:rPr lang="ru-RU" dirty="0" err="1"/>
              <a:t>світить</a:t>
            </a:r>
            <a:r>
              <a:rPr lang="ru-RU" dirty="0"/>
              <a:t>, </a:t>
            </a:r>
            <a:r>
              <a:rPr lang="ru-RU" dirty="0" err="1"/>
              <a:t>б’є</a:t>
            </a:r>
            <a:r>
              <a:rPr lang="ru-RU" dirty="0"/>
              <a:t> в </a:t>
            </a:r>
            <a:r>
              <a:rPr lang="ru-RU" dirty="0" err="1"/>
              <a:t>очі</a:t>
            </a:r>
            <a:r>
              <a:rPr lang="ru-RU" dirty="0"/>
              <a:t>, як у </a:t>
            </a:r>
            <a:r>
              <a:rPr lang="ru-RU" dirty="0" err="1"/>
              <a:t>глибокий</a:t>
            </a:r>
            <a:r>
              <a:rPr lang="ru-RU" dirty="0"/>
              <a:t> </a:t>
            </a:r>
            <a:r>
              <a:rPr lang="ru-RU" dirty="0" err="1"/>
              <a:t>колодязь</a:t>
            </a:r>
            <a:r>
              <a:rPr lang="ru-RU" dirty="0"/>
              <a:t> </a:t>
            </a:r>
            <a:r>
              <a:rPr lang="ru-RU" dirty="0" err="1"/>
              <a:t>пустелі</a:t>
            </a:r>
            <a:r>
              <a:rPr lang="ru-RU" dirty="0"/>
              <a:t>. І </a:t>
            </a:r>
            <a:r>
              <a:rPr lang="ru-RU" dirty="0" err="1"/>
              <a:t>молодість</a:t>
            </a:r>
            <a:r>
              <a:rPr lang="ru-RU" dirty="0"/>
              <a:t> </a:t>
            </a:r>
            <a:r>
              <a:rPr lang="ru-RU" dirty="0" err="1"/>
              <a:t>дзвенить</a:t>
            </a:r>
            <a:r>
              <a:rPr lang="ru-RU" dirty="0"/>
              <a:t>... </a:t>
            </a:r>
            <a:r>
              <a:rPr lang="ru-RU" i="1" dirty="0"/>
              <a:t>(За Ю. </a:t>
            </a:r>
            <a:r>
              <a:rPr lang="ru-RU" i="1" dirty="0" err="1"/>
              <a:t>Яновським</a:t>
            </a:r>
            <a:r>
              <a:rPr lang="ru-RU" i="1" dirty="0"/>
              <a:t>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74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790" y="172848"/>
            <a:ext cx="997269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err="1"/>
              <a:t>Дослідження-відновлення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— </a:t>
            </a:r>
            <a:r>
              <a:rPr lang="ru-RU" sz="2000" dirty="0" err="1"/>
              <a:t>Перепишіть</a:t>
            </a:r>
            <a:r>
              <a:rPr lang="ru-RU" sz="2000" dirty="0"/>
              <a:t>, </a:t>
            </a:r>
            <a:r>
              <a:rPr lang="ru-RU" sz="2000" dirty="0" err="1"/>
              <a:t>визначивши</a:t>
            </a:r>
            <a:r>
              <a:rPr lang="ru-RU" sz="2000" dirty="0"/>
              <a:t> </a:t>
            </a:r>
            <a:r>
              <a:rPr lang="ru-RU" sz="2000" dirty="0" err="1"/>
              <a:t>межі</a:t>
            </a:r>
            <a:r>
              <a:rPr lang="ru-RU" sz="2000" dirty="0"/>
              <a:t> </a:t>
            </a:r>
            <a:r>
              <a:rPr lang="ru-RU" sz="2000" dirty="0" err="1"/>
              <a:t>речень</a:t>
            </a:r>
            <a:r>
              <a:rPr lang="ru-RU" sz="2000" dirty="0"/>
              <a:t> і </a:t>
            </a:r>
            <a:r>
              <a:rPr lang="ru-RU" sz="2000" dirty="0" err="1"/>
              <a:t>розставивши</a:t>
            </a:r>
            <a:r>
              <a:rPr lang="ru-RU" sz="2000" dirty="0"/>
              <a:t> </a:t>
            </a:r>
            <a:r>
              <a:rPr lang="ru-RU" sz="2000" dirty="0" err="1"/>
              <a:t>пропущені</a:t>
            </a:r>
            <a:r>
              <a:rPr lang="ru-RU" sz="2000" dirty="0"/>
              <a:t> </a:t>
            </a:r>
            <a:r>
              <a:rPr lang="ru-RU" sz="2000" dirty="0" err="1"/>
              <a:t>розділові</a:t>
            </a:r>
            <a:r>
              <a:rPr lang="ru-RU" sz="2000" dirty="0"/>
              <a:t> знаки. </a:t>
            </a:r>
            <a:r>
              <a:rPr lang="ru-RU" sz="2000" dirty="0" err="1"/>
              <a:t>Поділіть</a:t>
            </a:r>
            <a:r>
              <a:rPr lang="ru-RU" sz="2000" dirty="0"/>
              <a:t> </a:t>
            </a:r>
            <a:r>
              <a:rPr lang="ru-RU" sz="2000" dirty="0" err="1"/>
              <a:t>висловлювання</a:t>
            </a:r>
            <a:r>
              <a:rPr lang="ru-RU" sz="2000" dirty="0"/>
              <a:t> на </a:t>
            </a:r>
            <a:r>
              <a:rPr lang="ru-RU" sz="2000" dirty="0" err="1"/>
              <a:t>мікротеми</a:t>
            </a:r>
            <a:r>
              <a:rPr lang="ru-RU" sz="2000" dirty="0"/>
              <a:t>. </a:t>
            </a:r>
            <a:r>
              <a:rPr lang="ru-RU" sz="2000" dirty="0" err="1"/>
              <a:t>З’ясуйте</a:t>
            </a:r>
            <a:r>
              <a:rPr lang="ru-RU" sz="2000" dirty="0"/>
              <a:t> тип </a:t>
            </a:r>
            <a:r>
              <a:rPr lang="ru-RU" sz="2000" dirty="0" err="1"/>
              <a:t>мовлення</a:t>
            </a:r>
            <a:r>
              <a:rPr lang="ru-RU" sz="2000" dirty="0"/>
              <a:t>. </a:t>
            </a:r>
            <a:r>
              <a:rPr lang="ru-RU" sz="2000" dirty="0" err="1"/>
              <a:t>Доберіть</a:t>
            </a:r>
            <a:r>
              <a:rPr lang="ru-RU" sz="2000" dirty="0"/>
              <a:t> заголовок,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би</a:t>
            </a:r>
            <a:r>
              <a:rPr lang="ru-RU" sz="2000" dirty="0"/>
              <a:t> </a:t>
            </a:r>
            <a:r>
              <a:rPr lang="ru-RU" sz="2000" dirty="0" err="1"/>
              <a:t>відповідав</a:t>
            </a:r>
            <a:r>
              <a:rPr lang="ru-RU" sz="2000" dirty="0"/>
              <a:t> </a:t>
            </a:r>
            <a:r>
              <a:rPr lang="ru-RU" sz="2000" dirty="0" err="1"/>
              <a:t>темі</a:t>
            </a:r>
            <a:r>
              <a:rPr lang="ru-RU" sz="2000" dirty="0"/>
              <a:t> тексту.</a:t>
            </a:r>
            <a:br>
              <a:rPr lang="ru-RU" sz="2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639" y="1349828"/>
            <a:ext cx="11435938" cy="5395355"/>
          </a:xfrm>
        </p:spPr>
        <p:txBody>
          <a:bodyPr>
            <a:noAutofit/>
          </a:bodyPr>
          <a:lstStyle/>
          <a:p>
            <a:r>
              <a:rPr lang="ru-RU" sz="2200" b="1" dirty="0" err="1" smtClean="0"/>
              <a:t>Українська</a:t>
            </a:r>
            <a:r>
              <a:rPr lang="ru-RU" sz="2200" b="1" dirty="0" smtClean="0"/>
              <a:t> </a:t>
            </a:r>
            <a:r>
              <a:rPr lang="ru-RU" sz="2200" b="1" dirty="0"/>
              <a:t>народна </a:t>
            </a:r>
            <a:r>
              <a:rPr lang="ru-RU" sz="2200" b="1" dirty="0" err="1"/>
              <a:t>пісенність</a:t>
            </a:r>
            <a:r>
              <a:rPr lang="ru-RU" sz="2200" b="1" dirty="0"/>
              <a:t> </a:t>
            </a:r>
            <a:r>
              <a:rPr lang="ru-RU" sz="2200" b="1" dirty="0" err="1"/>
              <a:t>дорогоцінне</a:t>
            </a:r>
            <a:r>
              <a:rPr lang="ru-RU" sz="2200" b="1" dirty="0"/>
              <a:t> </a:t>
            </a:r>
            <a:r>
              <a:rPr lang="ru-RU" sz="2200" b="1" dirty="0" err="1"/>
              <a:t>надбання</a:t>
            </a:r>
            <a:r>
              <a:rPr lang="ru-RU" sz="2200" b="1" dirty="0"/>
              <a:t> </a:t>
            </a:r>
            <a:r>
              <a:rPr lang="ru-RU" sz="2200" b="1" dirty="0" err="1"/>
              <a:t>поетичного</a:t>
            </a:r>
            <a:r>
              <a:rPr lang="ru-RU" sz="2200" b="1" dirty="0"/>
              <a:t> </a:t>
            </a:r>
            <a:r>
              <a:rPr lang="ru-RU" sz="2200" b="1" dirty="0" err="1"/>
              <a:t>генія</a:t>
            </a:r>
            <a:r>
              <a:rPr lang="ru-RU" sz="2200" b="1" dirty="0"/>
              <a:t> трудового народу </a:t>
            </a:r>
            <a:r>
              <a:rPr lang="ru-RU" sz="2200" b="1" dirty="0" err="1"/>
              <a:t>нев’януча</a:t>
            </a:r>
            <a:r>
              <a:rPr lang="ru-RU" sz="2200" b="1" dirty="0"/>
              <a:t> окраса </a:t>
            </a:r>
            <a:r>
              <a:rPr lang="ru-RU" sz="2200" b="1" dirty="0" err="1"/>
              <a:t>його</a:t>
            </a:r>
            <a:r>
              <a:rPr lang="ru-RU" sz="2200" b="1" dirty="0"/>
              <a:t> </a:t>
            </a:r>
            <a:r>
              <a:rPr lang="ru-RU" sz="2200" b="1" dirty="0" err="1"/>
              <a:t>духовної</a:t>
            </a:r>
            <a:r>
              <a:rPr lang="ru-RU" sz="2200" b="1" dirty="0"/>
              <a:t> </a:t>
            </a:r>
            <a:r>
              <a:rPr lang="ru-RU" sz="2200" b="1" dirty="0" err="1"/>
              <a:t>культури</a:t>
            </a:r>
            <a:r>
              <a:rPr lang="ru-RU" sz="2200" b="1" dirty="0"/>
              <a:t> </a:t>
            </a:r>
            <a:r>
              <a:rPr lang="ru-RU" sz="2200" b="1" dirty="0" err="1"/>
              <a:t>здається</a:t>
            </a:r>
            <a:r>
              <a:rPr lang="ru-RU" sz="2200" b="1" dirty="0"/>
              <a:t> </a:t>
            </a:r>
            <a:r>
              <a:rPr lang="ru-RU" sz="2200" b="1" dirty="0" err="1"/>
              <a:t>усю</a:t>
            </a:r>
            <a:r>
              <a:rPr lang="ru-RU" sz="2200" b="1" dirty="0"/>
              <a:t> </a:t>
            </a:r>
            <a:r>
              <a:rPr lang="ru-RU" sz="2200" b="1" dirty="0" err="1"/>
              <a:t>мудрість</a:t>
            </a:r>
            <a:r>
              <a:rPr lang="ru-RU" sz="2200" b="1" dirty="0"/>
              <a:t> </a:t>
            </a:r>
            <a:r>
              <a:rPr lang="ru-RU" sz="2200" b="1" dirty="0" err="1"/>
              <a:t>обдарування</a:t>
            </a:r>
            <a:r>
              <a:rPr lang="ru-RU" sz="2200" b="1" dirty="0"/>
              <a:t> </a:t>
            </a:r>
            <a:r>
              <a:rPr lang="ru-RU" sz="2200" b="1" dirty="0" err="1"/>
              <a:t>усю</a:t>
            </a:r>
            <a:r>
              <a:rPr lang="ru-RU" sz="2200" b="1" dirty="0"/>
              <a:t> красу і благородство </a:t>
            </a:r>
            <a:r>
              <a:rPr lang="ru-RU" sz="2200" b="1" dirty="0" err="1"/>
              <a:t>душі</a:t>
            </a:r>
            <a:r>
              <a:rPr lang="ru-RU" sz="2200" b="1" dirty="0"/>
              <a:t> </a:t>
            </a:r>
            <a:r>
              <a:rPr lang="ru-RU" sz="2200" b="1" dirty="0" err="1"/>
              <a:t>усю</a:t>
            </a:r>
            <a:r>
              <a:rPr lang="ru-RU" sz="2200" b="1" dirty="0"/>
              <a:t> </a:t>
            </a:r>
            <a:r>
              <a:rPr lang="ru-RU" sz="2200" b="1" dirty="0" err="1"/>
              <a:t>ніжність</a:t>
            </a:r>
            <a:r>
              <a:rPr lang="ru-RU" sz="2200" b="1" dirty="0"/>
              <a:t> і ласку увесь </a:t>
            </a:r>
            <a:r>
              <a:rPr lang="ru-RU" sz="2200" b="1" dirty="0" err="1"/>
              <a:t>високий</a:t>
            </a:r>
            <a:r>
              <a:rPr lang="ru-RU" sz="2200" b="1" dirty="0"/>
              <a:t> і </a:t>
            </a:r>
            <a:r>
              <a:rPr lang="ru-RU" sz="2200" b="1" dirty="0" err="1"/>
              <a:t>гордий</a:t>
            </a:r>
            <a:r>
              <a:rPr lang="ru-RU" sz="2200" b="1" dirty="0"/>
              <a:t> </a:t>
            </a:r>
            <a:r>
              <a:rPr lang="ru-RU" sz="2200" b="1" dirty="0" err="1"/>
              <a:t>політ</a:t>
            </a:r>
            <a:r>
              <a:rPr lang="ru-RU" sz="2200" b="1" dirty="0"/>
              <a:t> думки та </a:t>
            </a:r>
            <a:r>
              <a:rPr lang="ru-RU" sz="2200" b="1" dirty="0" err="1"/>
              <a:t>натхнення</a:t>
            </a:r>
            <a:r>
              <a:rPr lang="ru-RU" sz="2200" b="1" dirty="0"/>
              <a:t> </a:t>
            </a:r>
            <a:r>
              <a:rPr lang="ru-RU" sz="2200" b="1" dirty="0" err="1"/>
              <a:t>вклали</a:t>
            </a:r>
            <a:r>
              <a:rPr lang="ru-RU" sz="2200" b="1" dirty="0"/>
              <a:t> </a:t>
            </a:r>
            <a:r>
              <a:rPr lang="ru-RU" sz="2200" b="1" dirty="0" err="1"/>
              <a:t>протягом</a:t>
            </a:r>
            <a:r>
              <a:rPr lang="ru-RU" sz="2200" b="1" dirty="0"/>
              <a:t> </a:t>
            </a:r>
            <a:r>
              <a:rPr lang="ru-RU" sz="2200" b="1" dirty="0" err="1"/>
              <a:t>століть</a:t>
            </a:r>
            <a:r>
              <a:rPr lang="ru-RU" sz="2200" b="1" dirty="0"/>
              <a:t> у </a:t>
            </a:r>
            <a:r>
              <a:rPr lang="ru-RU" sz="2200" b="1" dirty="0" err="1"/>
              <a:t>свої</a:t>
            </a:r>
            <a:r>
              <a:rPr lang="ru-RU" sz="2200" b="1" dirty="0"/>
              <a:t> </a:t>
            </a:r>
            <a:r>
              <a:rPr lang="ru-RU" sz="2200" b="1" dirty="0" err="1"/>
              <a:t>пісні</a:t>
            </a:r>
            <a:r>
              <a:rPr lang="ru-RU" sz="2200" b="1" dirty="0"/>
              <a:t> </a:t>
            </a:r>
            <a:r>
              <a:rPr lang="ru-RU" sz="2200" b="1" dirty="0" err="1"/>
              <a:t>легіони</a:t>
            </a:r>
            <a:r>
              <a:rPr lang="ru-RU" sz="2200" b="1" dirty="0"/>
              <a:t> </a:t>
            </a:r>
            <a:r>
              <a:rPr lang="ru-RU" sz="2200" b="1" dirty="0" err="1"/>
              <a:t>безіменних</a:t>
            </a:r>
            <a:r>
              <a:rPr lang="ru-RU" sz="2200" b="1" dirty="0"/>
              <a:t> </a:t>
            </a:r>
            <a:r>
              <a:rPr lang="ru-RU" sz="2200" b="1" dirty="0" err="1"/>
              <a:t>народних</a:t>
            </a:r>
            <a:r>
              <a:rPr lang="ru-RU" sz="2200" b="1" dirty="0"/>
              <a:t> </a:t>
            </a:r>
            <a:r>
              <a:rPr lang="ru-RU" sz="2200" b="1" dirty="0" err="1"/>
              <a:t>співаків</a:t>
            </a:r>
            <a:r>
              <a:rPr lang="ru-RU" sz="2200" b="1" dirty="0"/>
              <a:t> і </a:t>
            </a:r>
            <a:r>
              <a:rPr lang="ru-RU" sz="2200" b="1" dirty="0" err="1"/>
              <a:t>поетів</a:t>
            </a:r>
            <a:r>
              <a:rPr lang="ru-RU" sz="2200" b="1" dirty="0"/>
              <a:t> тому </a:t>
            </a:r>
            <a:r>
              <a:rPr lang="ru-RU" sz="2200" b="1" dirty="0" err="1"/>
              <a:t>сповнені</a:t>
            </a:r>
            <a:r>
              <a:rPr lang="ru-RU" sz="2200" b="1" dirty="0"/>
              <a:t> </a:t>
            </a:r>
            <a:r>
              <a:rPr lang="ru-RU" sz="2200" b="1" dirty="0" err="1"/>
              <a:t>юної</a:t>
            </a:r>
            <a:r>
              <a:rPr lang="ru-RU" sz="2200" b="1" dirty="0"/>
              <a:t> </a:t>
            </a:r>
            <a:r>
              <a:rPr lang="ru-RU" sz="2200" b="1" dirty="0" err="1"/>
              <a:t>зваби</a:t>
            </a:r>
            <a:r>
              <a:rPr lang="ru-RU" sz="2200" b="1" dirty="0"/>
              <a:t> </a:t>
            </a:r>
            <a:r>
              <a:rPr lang="ru-RU" sz="2200" b="1" dirty="0" err="1"/>
              <a:t>безсмертно</a:t>
            </a:r>
            <a:r>
              <a:rPr lang="ru-RU" sz="2200" b="1" dirty="0"/>
              <a:t> </a:t>
            </a:r>
            <a:r>
              <a:rPr lang="ru-RU" sz="2200" b="1" dirty="0" err="1"/>
              <a:t>ширяють</a:t>
            </a:r>
            <a:r>
              <a:rPr lang="ru-RU" sz="2200" b="1" dirty="0"/>
              <a:t> </a:t>
            </a:r>
            <a:r>
              <a:rPr lang="ru-RU" sz="2200" b="1" dirty="0" err="1"/>
              <a:t>пісні</a:t>
            </a:r>
            <a:r>
              <a:rPr lang="ru-RU" sz="2200" b="1" dirty="0"/>
              <a:t> над </a:t>
            </a:r>
            <a:r>
              <a:rPr lang="ru-RU" sz="2200" b="1" dirty="0" err="1"/>
              <a:t>українськими</a:t>
            </a:r>
            <a:r>
              <a:rPr lang="ru-RU" sz="2200" b="1" dirty="0"/>
              <a:t> просторами легко </a:t>
            </a:r>
            <a:r>
              <a:rPr lang="ru-RU" sz="2200" b="1" dirty="0" err="1"/>
              <a:t>залітаючи</a:t>
            </a:r>
            <a:r>
              <a:rPr lang="ru-RU" sz="2200" b="1" dirty="0"/>
              <a:t> на </a:t>
            </a:r>
            <a:r>
              <a:rPr lang="ru-RU" sz="2200" b="1" dirty="0" err="1"/>
              <a:t>крилах</a:t>
            </a:r>
            <a:r>
              <a:rPr lang="ru-RU" sz="2200" b="1" dirty="0"/>
              <a:t> </a:t>
            </a:r>
            <a:r>
              <a:rPr lang="ru-RU" sz="2200" b="1" dirty="0" err="1"/>
              <a:t>мелодії</a:t>
            </a:r>
            <a:r>
              <a:rPr lang="ru-RU" sz="2200" b="1" dirty="0"/>
              <a:t> за </a:t>
            </a:r>
            <a:r>
              <a:rPr lang="ru-RU" sz="2200" b="1" dirty="0" err="1"/>
              <a:t>межі</a:t>
            </a:r>
            <a:r>
              <a:rPr lang="ru-RU" sz="2200" b="1" dirty="0"/>
              <a:t> </a:t>
            </a:r>
            <a:r>
              <a:rPr lang="ru-RU" sz="2200" b="1" dirty="0" err="1"/>
              <a:t>рідного</a:t>
            </a:r>
            <a:r>
              <a:rPr lang="ru-RU" sz="2200" b="1" dirty="0"/>
              <a:t> краю </a:t>
            </a:r>
            <a:r>
              <a:rPr lang="ru-RU" sz="2200" b="1" dirty="0" err="1"/>
              <a:t>народні</a:t>
            </a:r>
            <a:r>
              <a:rPr lang="ru-RU" sz="2200" b="1" dirty="0"/>
              <a:t> </a:t>
            </a:r>
            <a:r>
              <a:rPr lang="ru-RU" sz="2200" b="1" dirty="0" err="1"/>
              <a:t>пісні</a:t>
            </a:r>
            <a:r>
              <a:rPr lang="ru-RU" sz="2200" b="1" dirty="0"/>
              <a:t> </a:t>
            </a:r>
            <a:r>
              <a:rPr lang="ru-RU" sz="2200" b="1" dirty="0" err="1"/>
              <a:t>володіють</a:t>
            </a:r>
            <a:r>
              <a:rPr lang="ru-RU" sz="2200" b="1" dirty="0"/>
              <a:t> </a:t>
            </a:r>
            <a:r>
              <a:rPr lang="ru-RU" sz="2200" b="1" dirty="0" err="1"/>
              <a:t>чудовою</a:t>
            </a:r>
            <a:r>
              <a:rPr lang="ru-RU" sz="2200" b="1" dirty="0"/>
              <a:t> </a:t>
            </a:r>
            <a:r>
              <a:rPr lang="ru-RU" sz="2200" b="1" dirty="0" err="1"/>
              <a:t>здатністю</a:t>
            </a:r>
            <a:r>
              <a:rPr lang="ru-RU" sz="2200" b="1" dirty="0"/>
              <a:t> </a:t>
            </a:r>
            <a:r>
              <a:rPr lang="ru-RU" sz="2200" b="1" dirty="0" err="1"/>
              <a:t>полонити</a:t>
            </a:r>
            <a:r>
              <a:rPr lang="ru-RU" sz="2200" b="1" dirty="0"/>
              <a:t> </a:t>
            </a:r>
            <a:r>
              <a:rPr lang="ru-RU" sz="2200" b="1" dirty="0" err="1"/>
              <a:t>людські</a:t>
            </a:r>
            <a:r>
              <a:rPr lang="ru-RU" sz="2200" b="1" dirty="0"/>
              <a:t> </a:t>
            </a:r>
            <a:r>
              <a:rPr lang="ru-RU" sz="2200" b="1" dirty="0" err="1"/>
              <a:t>серця</a:t>
            </a:r>
            <a:r>
              <a:rPr lang="ru-RU" sz="2200" b="1" dirty="0"/>
              <a:t> </a:t>
            </a:r>
            <a:r>
              <a:rPr lang="ru-RU" sz="2200" b="1" dirty="0" err="1"/>
              <a:t>підносити</a:t>
            </a:r>
            <a:r>
              <a:rPr lang="ru-RU" sz="2200" b="1" dirty="0"/>
              <a:t> </a:t>
            </a:r>
            <a:r>
              <a:rPr lang="ru-RU" sz="2200" b="1" dirty="0" err="1"/>
              <a:t>настрій</a:t>
            </a:r>
            <a:r>
              <a:rPr lang="ru-RU" sz="2200" b="1" dirty="0"/>
              <a:t> </a:t>
            </a:r>
            <a:r>
              <a:rPr lang="ru-RU" sz="2200" b="1" dirty="0" err="1"/>
              <a:t>окрилювати</a:t>
            </a:r>
            <a:r>
              <a:rPr lang="ru-RU" sz="2200" b="1" dirty="0"/>
              <a:t> </a:t>
            </a:r>
            <a:r>
              <a:rPr lang="ru-RU" sz="2200" b="1" dirty="0" err="1"/>
              <a:t>бажання</a:t>
            </a:r>
            <a:r>
              <a:rPr lang="ru-RU" sz="2200" b="1" dirty="0"/>
              <a:t> </a:t>
            </a:r>
            <a:r>
              <a:rPr lang="ru-RU" sz="2200" b="1" dirty="0" err="1"/>
              <a:t>надихати</a:t>
            </a:r>
            <a:r>
              <a:rPr lang="ru-RU" sz="2200" b="1" dirty="0"/>
              <a:t> у </a:t>
            </a:r>
            <a:r>
              <a:rPr lang="ru-RU" sz="2200" b="1" dirty="0" err="1"/>
              <a:t>праці</a:t>
            </a:r>
            <a:r>
              <a:rPr lang="ru-RU" sz="2200" b="1" dirty="0"/>
              <a:t> </a:t>
            </a:r>
            <a:r>
              <a:rPr lang="ru-RU" sz="2200" b="1" dirty="0" err="1"/>
              <a:t>розраджувати</a:t>
            </a:r>
            <a:r>
              <a:rPr lang="ru-RU" sz="2200" b="1" dirty="0"/>
              <a:t> в </a:t>
            </a:r>
            <a:r>
              <a:rPr lang="ru-RU" sz="2200" b="1" dirty="0" err="1"/>
              <a:t>горі</a:t>
            </a:r>
            <a:r>
              <a:rPr lang="ru-RU" sz="2200" b="1" dirty="0"/>
              <a:t> </a:t>
            </a:r>
            <a:r>
              <a:rPr lang="ru-RU" sz="2200" b="1" dirty="0" err="1"/>
              <a:t>тамувати</a:t>
            </a:r>
            <a:r>
              <a:rPr lang="ru-RU" sz="2200" b="1" dirty="0"/>
              <a:t> </a:t>
            </a:r>
            <a:r>
              <a:rPr lang="ru-RU" sz="2200" b="1" dirty="0" err="1"/>
              <a:t>душевні</a:t>
            </a:r>
            <a:r>
              <a:rPr lang="ru-RU" sz="2200" b="1" dirty="0"/>
              <a:t> </a:t>
            </a:r>
            <a:r>
              <a:rPr lang="ru-RU" sz="2200" b="1" dirty="0" err="1"/>
              <a:t>болі</a:t>
            </a:r>
            <a:r>
              <a:rPr lang="ru-RU" sz="2200" b="1" dirty="0"/>
              <a:t> </a:t>
            </a:r>
            <a:r>
              <a:rPr lang="ru-RU" sz="2200" b="1" dirty="0" err="1"/>
              <a:t>множити</a:t>
            </a:r>
            <a:r>
              <a:rPr lang="ru-RU" sz="2200" b="1" dirty="0"/>
              <a:t> </a:t>
            </a:r>
            <a:r>
              <a:rPr lang="ru-RU" sz="2200" b="1" dirty="0" err="1"/>
              <a:t>сили</a:t>
            </a:r>
            <a:r>
              <a:rPr lang="ru-RU" sz="2200" b="1" dirty="0"/>
              <a:t> у </a:t>
            </a:r>
            <a:r>
              <a:rPr lang="ru-RU" sz="2200" b="1" dirty="0" err="1"/>
              <a:t>боротьбі</a:t>
            </a:r>
            <a:r>
              <a:rPr lang="ru-RU" sz="2200" b="1" dirty="0"/>
              <a:t> до </a:t>
            </a:r>
            <a:r>
              <a:rPr lang="ru-RU" sz="2200" b="1" dirty="0" err="1"/>
              <a:t>пісні</a:t>
            </a:r>
            <a:r>
              <a:rPr lang="ru-RU" sz="2200" b="1" dirty="0"/>
              <a:t> </a:t>
            </a:r>
            <a:r>
              <a:rPr lang="ru-RU" sz="2200" b="1" dirty="0" err="1"/>
              <a:t>звертаються</a:t>
            </a:r>
            <a:r>
              <a:rPr lang="ru-RU" sz="2200" b="1" dirty="0"/>
              <a:t> </a:t>
            </a:r>
            <a:r>
              <a:rPr lang="ru-RU" sz="2200" b="1" dirty="0" err="1"/>
              <a:t>колективно</a:t>
            </a:r>
            <a:r>
              <a:rPr lang="ru-RU" sz="2200" b="1" dirty="0"/>
              <a:t> й </a:t>
            </a:r>
            <a:r>
              <a:rPr lang="ru-RU" sz="2200" b="1" dirty="0" err="1"/>
              <a:t>поодинці</a:t>
            </a:r>
            <a:r>
              <a:rPr lang="ru-RU" sz="2200" b="1" dirty="0"/>
              <a:t> в </a:t>
            </a:r>
            <a:r>
              <a:rPr lang="ru-RU" sz="2200" b="1" dirty="0" err="1"/>
              <a:t>будень</a:t>
            </a:r>
            <a:r>
              <a:rPr lang="ru-RU" sz="2200" b="1" dirty="0"/>
              <a:t> і свято </a:t>
            </a:r>
            <a:r>
              <a:rPr lang="ru-RU" sz="2200" b="1" dirty="0" err="1"/>
              <a:t>старі</a:t>
            </a:r>
            <a:r>
              <a:rPr lang="ru-RU" sz="2200" b="1" dirty="0"/>
              <a:t> й </a:t>
            </a:r>
            <a:r>
              <a:rPr lang="ru-RU" sz="2200" b="1" dirty="0" err="1"/>
              <a:t>молоді</a:t>
            </a:r>
            <a:r>
              <a:rPr lang="ru-RU" sz="2200" b="1" dirty="0"/>
              <a:t> </a:t>
            </a:r>
            <a:r>
              <a:rPr lang="ru-RU" sz="2200" b="1" dirty="0" err="1"/>
              <a:t>звертаються</a:t>
            </a:r>
            <a:r>
              <a:rPr lang="ru-RU" sz="2200" b="1" dirty="0"/>
              <a:t> при </a:t>
            </a:r>
            <a:r>
              <a:rPr lang="ru-RU" sz="2200" b="1" dirty="0" err="1"/>
              <a:t>найрізноманітніших</a:t>
            </a:r>
            <a:r>
              <a:rPr lang="ru-RU" sz="2200" b="1" dirty="0"/>
              <a:t> </a:t>
            </a:r>
            <a:r>
              <a:rPr lang="ru-RU" sz="2200" b="1" dirty="0" err="1"/>
              <a:t>життєвих</a:t>
            </a:r>
            <a:r>
              <a:rPr lang="ru-RU" sz="2200" b="1" dirty="0"/>
              <a:t> </a:t>
            </a:r>
            <a:r>
              <a:rPr lang="ru-RU" sz="2200" b="1" dirty="0" err="1"/>
              <a:t>нагодах</a:t>
            </a:r>
            <a:r>
              <a:rPr lang="ru-RU" sz="2200" b="1" dirty="0"/>
              <a:t> і </a:t>
            </a:r>
            <a:r>
              <a:rPr lang="ru-RU" sz="2200" b="1" dirty="0" err="1"/>
              <a:t>душевних</a:t>
            </a:r>
            <a:r>
              <a:rPr lang="ru-RU" sz="2200" b="1" dirty="0"/>
              <a:t> </a:t>
            </a:r>
            <a:r>
              <a:rPr lang="ru-RU" sz="2200" b="1" dirty="0" err="1"/>
              <a:t>зворушеннях</a:t>
            </a:r>
            <a:r>
              <a:rPr lang="ru-RU" sz="2200" b="1" dirty="0"/>
              <a:t> у </a:t>
            </a:r>
            <a:r>
              <a:rPr lang="ru-RU" sz="2200" b="1" dirty="0" err="1"/>
              <a:t>ній</a:t>
            </a:r>
            <a:r>
              <a:rPr lang="ru-RU" sz="2200" b="1" dirty="0"/>
              <a:t> </a:t>
            </a:r>
            <a:r>
              <a:rPr lang="ru-RU" sz="2200" b="1" dirty="0" err="1"/>
              <a:t>повсякчас</a:t>
            </a:r>
            <a:r>
              <a:rPr lang="ru-RU" sz="2200" b="1" dirty="0"/>
              <a:t> </a:t>
            </a:r>
            <a:r>
              <a:rPr lang="ru-RU" sz="2200" b="1" dirty="0" err="1"/>
              <a:t>можна</a:t>
            </a:r>
            <a:r>
              <a:rPr lang="ru-RU" sz="2200" b="1" dirty="0"/>
              <a:t> </a:t>
            </a:r>
            <a:r>
              <a:rPr lang="ru-RU" sz="2200" b="1" dirty="0" err="1"/>
              <a:t>почути</a:t>
            </a:r>
            <a:r>
              <a:rPr lang="ru-RU" sz="2200" b="1" dirty="0"/>
              <a:t> </a:t>
            </a:r>
            <a:r>
              <a:rPr lang="ru-RU" sz="2200" b="1" dirty="0" err="1"/>
              <a:t>рідний</a:t>
            </a:r>
            <a:r>
              <a:rPr lang="ru-RU" sz="2200" b="1" dirty="0"/>
              <a:t> </a:t>
            </a:r>
            <a:r>
              <a:rPr lang="ru-RU" sz="2200" b="1" dirty="0" err="1"/>
              <a:t>серцю</a:t>
            </a:r>
            <a:r>
              <a:rPr lang="ru-RU" sz="2200" b="1" dirty="0"/>
              <a:t> голос </a:t>
            </a:r>
            <a:r>
              <a:rPr lang="ru-RU" sz="2200" b="1" dirty="0" err="1"/>
              <a:t>батьківщини</a:t>
            </a:r>
            <a:r>
              <a:rPr lang="ru-RU" sz="2200" b="1" dirty="0"/>
              <a:t> </a:t>
            </a:r>
            <a:r>
              <a:rPr lang="ru-RU" sz="2200" b="1" dirty="0" err="1"/>
              <a:t>уловити</a:t>
            </a:r>
            <a:r>
              <a:rPr lang="ru-RU" sz="2200" b="1" dirty="0"/>
              <a:t> </a:t>
            </a:r>
            <a:r>
              <a:rPr lang="ru-RU" sz="2200" b="1" dirty="0" err="1"/>
              <a:t>відлуння</a:t>
            </a:r>
            <a:r>
              <a:rPr lang="ru-RU" sz="2200" b="1" dirty="0"/>
              <a:t> </a:t>
            </a:r>
            <a:r>
              <a:rPr lang="ru-RU" sz="2200" b="1" dirty="0" err="1"/>
              <a:t>своїх</a:t>
            </a:r>
            <a:r>
              <a:rPr lang="ru-RU" sz="2200" b="1" dirty="0"/>
              <a:t> </a:t>
            </a:r>
            <a:r>
              <a:rPr lang="ru-RU" sz="2200" b="1" dirty="0" err="1"/>
              <a:t>інтимних</a:t>
            </a:r>
            <a:r>
              <a:rPr lang="ru-RU" sz="2200" b="1" dirty="0"/>
              <a:t> </a:t>
            </a:r>
            <a:r>
              <a:rPr lang="ru-RU" sz="2200" b="1" dirty="0" err="1"/>
              <a:t>почуттів</a:t>
            </a:r>
            <a:r>
              <a:rPr lang="ru-RU" sz="2200" b="1" dirty="0"/>
              <a:t> та </a:t>
            </a:r>
            <a:r>
              <a:rPr lang="ru-RU" sz="2200" b="1" dirty="0" err="1"/>
              <a:t>затаєних</a:t>
            </a:r>
            <a:r>
              <a:rPr lang="ru-RU" sz="2200" b="1" dirty="0"/>
              <a:t> дум </a:t>
            </a:r>
            <a:r>
              <a:rPr lang="ru-RU" sz="2200" b="1" dirty="0" err="1"/>
              <a:t>золотий</a:t>
            </a:r>
            <a:r>
              <a:rPr lang="ru-RU" sz="2200" b="1" dirty="0"/>
              <a:t> </a:t>
            </a:r>
            <a:r>
              <a:rPr lang="ru-RU" sz="2200" b="1" dirty="0" err="1"/>
              <a:t>промінь</a:t>
            </a:r>
            <a:r>
              <a:rPr lang="ru-RU" sz="2200" b="1" dirty="0"/>
              <a:t> </a:t>
            </a:r>
            <a:r>
              <a:rPr lang="ru-RU" sz="2200" b="1" dirty="0" err="1"/>
              <a:t>надії</a:t>
            </a:r>
            <a:r>
              <a:rPr lang="ru-RU" sz="2200" b="1" dirty="0"/>
              <a:t> слово </a:t>
            </a:r>
            <a:r>
              <a:rPr lang="ru-RU" sz="2200" b="1" dirty="0" err="1"/>
              <a:t>мудрої</a:t>
            </a:r>
            <a:r>
              <a:rPr lang="ru-RU" sz="2200" b="1" dirty="0"/>
              <a:t> </a:t>
            </a:r>
            <a:r>
              <a:rPr lang="ru-RU" sz="2200" b="1" dirty="0" err="1"/>
              <a:t>поради</a:t>
            </a:r>
            <a:r>
              <a:rPr lang="ru-RU" sz="2200" b="1" dirty="0"/>
              <a:t> і </a:t>
            </a:r>
            <a:r>
              <a:rPr lang="ru-RU" sz="2200" b="1" dirty="0" err="1"/>
              <a:t>тихої</a:t>
            </a:r>
            <a:r>
              <a:rPr lang="ru-RU" sz="2200" b="1" dirty="0"/>
              <a:t> </a:t>
            </a:r>
            <a:r>
              <a:rPr lang="ru-RU" sz="2200" b="1" dirty="0" err="1"/>
              <a:t>маминої</a:t>
            </a:r>
            <a:r>
              <a:rPr lang="ru-RU" sz="2200" b="1" dirty="0"/>
              <a:t> ласки </a:t>
            </a:r>
            <a:r>
              <a:rPr lang="ru-RU" sz="2200" b="1" dirty="0" err="1"/>
              <a:t>супроводжуючи</a:t>
            </a:r>
            <a:r>
              <a:rPr lang="ru-RU" sz="2200" b="1" dirty="0"/>
              <a:t> </a:t>
            </a:r>
            <a:r>
              <a:rPr lang="ru-RU" sz="2200" b="1" dirty="0" err="1"/>
              <a:t>народне</a:t>
            </a:r>
            <a:r>
              <a:rPr lang="ru-RU" sz="2200" b="1" dirty="0"/>
              <a:t> </a:t>
            </a:r>
            <a:r>
              <a:rPr lang="ru-RU" sz="2200" b="1" dirty="0" err="1"/>
              <a:t>життя</a:t>
            </a:r>
            <a:r>
              <a:rPr lang="ru-RU" sz="2200" b="1" dirty="0"/>
              <a:t> у </a:t>
            </a:r>
            <a:r>
              <a:rPr lang="ru-RU" sz="2200" b="1" dirty="0" err="1"/>
              <a:t>щоденному</a:t>
            </a:r>
            <a:r>
              <a:rPr lang="ru-RU" sz="2200" b="1" dirty="0"/>
              <a:t> </a:t>
            </a:r>
            <a:r>
              <a:rPr lang="ru-RU" sz="2200" b="1" dirty="0" err="1"/>
              <a:t>побуті</a:t>
            </a:r>
            <a:r>
              <a:rPr lang="ru-RU" sz="2200" b="1" dirty="0"/>
              <a:t> й на </a:t>
            </a:r>
            <a:r>
              <a:rPr lang="ru-RU" sz="2200" b="1" dirty="0" err="1"/>
              <a:t>історичних</a:t>
            </a:r>
            <a:r>
              <a:rPr lang="ru-RU" sz="2200" b="1" dirty="0"/>
              <a:t> шляхах </a:t>
            </a:r>
            <a:r>
              <a:rPr lang="ru-RU" sz="2200" b="1" dirty="0" err="1"/>
              <a:t>пісня</a:t>
            </a:r>
            <a:r>
              <a:rPr lang="ru-RU" sz="2200" b="1" dirty="0"/>
              <a:t> </a:t>
            </a:r>
            <a:r>
              <a:rPr lang="ru-RU" sz="2200" b="1" dirty="0" err="1"/>
              <a:t>обіймала</a:t>
            </a:r>
            <a:r>
              <a:rPr lang="ru-RU" sz="2200" b="1" dirty="0"/>
              <a:t> весь </a:t>
            </a:r>
            <a:r>
              <a:rPr lang="ru-RU" sz="2200" b="1" dirty="0" err="1"/>
              <a:t>багатогранний</a:t>
            </a:r>
            <a:r>
              <a:rPr lang="ru-RU" sz="2200" b="1" dirty="0"/>
              <a:t> </a:t>
            </a:r>
            <a:r>
              <a:rPr lang="ru-RU" sz="2200" b="1" dirty="0" err="1"/>
              <a:t>світ</a:t>
            </a:r>
            <a:r>
              <a:rPr lang="ru-RU" sz="2200" b="1" dirty="0"/>
              <a:t> </a:t>
            </a:r>
            <a:r>
              <a:rPr lang="ru-RU" sz="2200" b="1" dirty="0" err="1"/>
              <a:t>людини</a:t>
            </a:r>
            <a:r>
              <a:rPr lang="ru-RU" sz="2200" b="1" dirty="0"/>
              <a:t> </a:t>
            </a:r>
            <a:r>
              <a:rPr lang="ru-RU" sz="2200" b="1" i="1" dirty="0"/>
              <a:t>(О. Дей)</a:t>
            </a:r>
            <a:endParaRPr lang="ru-RU" sz="2200" b="1" dirty="0"/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165774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Перевір</a:t>
            </a:r>
            <a:r>
              <a:rPr lang="uk-UA" dirty="0" smtClean="0"/>
              <a:t> себе!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0036" y="2133599"/>
            <a:ext cx="10485912" cy="4065319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Українська</a:t>
            </a:r>
            <a:r>
              <a:rPr lang="ru-RU" dirty="0"/>
              <a:t> народна </a:t>
            </a:r>
            <a:r>
              <a:rPr lang="ru-RU" dirty="0" err="1"/>
              <a:t>пісенність</a:t>
            </a:r>
            <a:r>
              <a:rPr lang="ru-RU" dirty="0"/>
              <a:t> — </a:t>
            </a:r>
            <a:r>
              <a:rPr lang="ru-RU" dirty="0" err="1"/>
              <a:t>дорогоцінне</a:t>
            </a:r>
            <a:r>
              <a:rPr lang="ru-RU" dirty="0"/>
              <a:t> </a:t>
            </a:r>
            <a:r>
              <a:rPr lang="ru-RU" dirty="0" err="1"/>
              <a:t>надбання</a:t>
            </a:r>
            <a:r>
              <a:rPr lang="ru-RU" dirty="0"/>
              <a:t> </a:t>
            </a:r>
            <a:r>
              <a:rPr lang="ru-RU" dirty="0" err="1"/>
              <a:t>поетичного</a:t>
            </a:r>
            <a:r>
              <a:rPr lang="ru-RU" dirty="0"/>
              <a:t> </a:t>
            </a:r>
            <a:r>
              <a:rPr lang="ru-RU" dirty="0" err="1"/>
              <a:t>генія</a:t>
            </a:r>
            <a:r>
              <a:rPr lang="ru-RU" dirty="0"/>
              <a:t> трудового народу, </a:t>
            </a:r>
            <a:r>
              <a:rPr lang="ru-RU" dirty="0" err="1"/>
              <a:t>нев’януча</a:t>
            </a:r>
            <a:r>
              <a:rPr lang="ru-RU" dirty="0"/>
              <a:t> окраса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духовної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. </a:t>
            </a:r>
            <a:r>
              <a:rPr lang="ru-RU" dirty="0" err="1"/>
              <a:t>Здається</a:t>
            </a:r>
            <a:r>
              <a:rPr lang="ru-RU" dirty="0"/>
              <a:t>, </a:t>
            </a:r>
            <a:r>
              <a:rPr lang="ru-RU" dirty="0" err="1"/>
              <a:t>усю</a:t>
            </a:r>
            <a:r>
              <a:rPr lang="ru-RU" dirty="0"/>
              <a:t> </a:t>
            </a:r>
            <a:r>
              <a:rPr lang="ru-RU" dirty="0" err="1"/>
              <a:t>мудрість</a:t>
            </a:r>
            <a:r>
              <a:rPr lang="ru-RU" dirty="0"/>
              <a:t> </a:t>
            </a:r>
            <a:r>
              <a:rPr lang="ru-RU" dirty="0" err="1"/>
              <a:t>обдарування</a:t>
            </a:r>
            <a:r>
              <a:rPr lang="ru-RU" dirty="0"/>
              <a:t>, </a:t>
            </a:r>
            <a:r>
              <a:rPr lang="ru-RU" dirty="0" err="1"/>
              <a:t>усю</a:t>
            </a:r>
            <a:r>
              <a:rPr lang="ru-RU" dirty="0"/>
              <a:t> красу і благородство </a:t>
            </a:r>
            <a:r>
              <a:rPr lang="ru-RU" dirty="0" err="1"/>
              <a:t>душі</a:t>
            </a:r>
            <a:r>
              <a:rPr lang="ru-RU" dirty="0"/>
              <a:t>, </a:t>
            </a:r>
            <a:r>
              <a:rPr lang="ru-RU" dirty="0" err="1"/>
              <a:t>усю</a:t>
            </a:r>
            <a:r>
              <a:rPr lang="ru-RU" dirty="0"/>
              <a:t> </a:t>
            </a:r>
            <a:r>
              <a:rPr lang="ru-RU" dirty="0" err="1"/>
              <a:t>ніжність</a:t>
            </a:r>
            <a:r>
              <a:rPr lang="ru-RU" dirty="0"/>
              <a:t> і ласку, увесь </a:t>
            </a:r>
            <a:r>
              <a:rPr lang="ru-RU" dirty="0" err="1"/>
              <a:t>високий</a:t>
            </a:r>
            <a:r>
              <a:rPr lang="ru-RU" dirty="0"/>
              <a:t> і </a:t>
            </a:r>
            <a:r>
              <a:rPr lang="ru-RU" dirty="0" err="1"/>
              <a:t>гордий</a:t>
            </a:r>
            <a:r>
              <a:rPr lang="ru-RU" dirty="0"/>
              <a:t> </a:t>
            </a:r>
            <a:r>
              <a:rPr lang="ru-RU" dirty="0" err="1"/>
              <a:t>політ</a:t>
            </a:r>
            <a:r>
              <a:rPr lang="ru-RU" dirty="0"/>
              <a:t> думки та </a:t>
            </a:r>
            <a:r>
              <a:rPr lang="ru-RU" dirty="0" err="1"/>
              <a:t>натхнення</a:t>
            </a:r>
            <a:r>
              <a:rPr lang="ru-RU" dirty="0"/>
              <a:t> </a:t>
            </a:r>
            <a:r>
              <a:rPr lang="ru-RU" dirty="0" err="1"/>
              <a:t>вклали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століть</a:t>
            </a:r>
            <a:r>
              <a:rPr lang="ru-RU" dirty="0"/>
              <a:t> у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</a:t>
            </a:r>
            <a:r>
              <a:rPr lang="ru-RU" dirty="0" err="1"/>
              <a:t>легіони</a:t>
            </a:r>
            <a:r>
              <a:rPr lang="ru-RU" dirty="0"/>
              <a:t> </a:t>
            </a:r>
            <a:r>
              <a:rPr lang="ru-RU" dirty="0" err="1"/>
              <a:t>безіменних</a:t>
            </a:r>
            <a:r>
              <a:rPr lang="ru-RU" dirty="0"/>
              <a:t> </a:t>
            </a:r>
            <a:r>
              <a:rPr lang="ru-RU" dirty="0" err="1"/>
              <a:t>народних</a:t>
            </a:r>
            <a:r>
              <a:rPr lang="ru-RU" dirty="0"/>
              <a:t> </a:t>
            </a:r>
            <a:r>
              <a:rPr lang="ru-RU" dirty="0" err="1"/>
              <a:t>співаків</a:t>
            </a:r>
            <a:r>
              <a:rPr lang="ru-RU" dirty="0"/>
              <a:t> і </a:t>
            </a:r>
            <a:r>
              <a:rPr lang="ru-RU" dirty="0" err="1"/>
              <a:t>поетів</a:t>
            </a:r>
            <a:r>
              <a:rPr lang="ru-RU" dirty="0"/>
              <a:t>. Тому, </a:t>
            </a:r>
            <a:r>
              <a:rPr lang="ru-RU" dirty="0" err="1"/>
              <a:t>сповнені</a:t>
            </a:r>
            <a:r>
              <a:rPr lang="ru-RU" dirty="0"/>
              <a:t> </a:t>
            </a:r>
            <a:r>
              <a:rPr lang="ru-RU" dirty="0" err="1"/>
              <a:t>юної</a:t>
            </a:r>
            <a:r>
              <a:rPr lang="ru-RU" dirty="0"/>
              <a:t> </a:t>
            </a:r>
            <a:r>
              <a:rPr lang="ru-RU" dirty="0" err="1"/>
              <a:t>зваби</a:t>
            </a:r>
            <a:r>
              <a:rPr lang="ru-RU" dirty="0"/>
              <a:t>, </a:t>
            </a:r>
            <a:r>
              <a:rPr lang="ru-RU" dirty="0" err="1"/>
              <a:t>безсмертно</a:t>
            </a:r>
            <a:r>
              <a:rPr lang="ru-RU" dirty="0"/>
              <a:t> </a:t>
            </a:r>
            <a:r>
              <a:rPr lang="ru-RU" dirty="0" err="1"/>
              <a:t>ширяють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над </a:t>
            </a:r>
            <a:r>
              <a:rPr lang="ru-RU" dirty="0" err="1"/>
              <a:t>українськими</a:t>
            </a:r>
            <a:r>
              <a:rPr lang="ru-RU" dirty="0"/>
              <a:t> просторами, легко </a:t>
            </a:r>
            <a:r>
              <a:rPr lang="ru-RU" dirty="0" err="1"/>
              <a:t>залітаючи</a:t>
            </a:r>
            <a:r>
              <a:rPr lang="ru-RU" dirty="0"/>
              <a:t> на </a:t>
            </a:r>
            <a:r>
              <a:rPr lang="ru-RU" dirty="0" err="1"/>
              <a:t>крилах</a:t>
            </a:r>
            <a:r>
              <a:rPr lang="ru-RU" dirty="0"/>
              <a:t> </a:t>
            </a:r>
            <a:r>
              <a:rPr lang="ru-RU" dirty="0" err="1"/>
              <a:t>мелодії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рідного</a:t>
            </a:r>
            <a:r>
              <a:rPr lang="ru-RU" dirty="0"/>
              <a:t> краю.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чудовою</a:t>
            </a:r>
            <a:r>
              <a:rPr lang="ru-RU" dirty="0"/>
              <a:t> </a:t>
            </a:r>
            <a:r>
              <a:rPr lang="ru-RU" dirty="0" err="1"/>
              <a:t>здатністю</a:t>
            </a:r>
            <a:r>
              <a:rPr lang="ru-RU" dirty="0"/>
              <a:t> </a:t>
            </a:r>
            <a:r>
              <a:rPr lang="ru-RU" dirty="0" err="1"/>
              <a:t>полонити</a:t>
            </a:r>
            <a:r>
              <a:rPr lang="ru-RU" dirty="0"/>
              <a:t> </a:t>
            </a:r>
            <a:r>
              <a:rPr lang="ru-RU" dirty="0" err="1"/>
              <a:t>людські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підносити</a:t>
            </a:r>
            <a:r>
              <a:rPr lang="ru-RU" dirty="0"/>
              <a:t> </a:t>
            </a:r>
            <a:r>
              <a:rPr lang="ru-RU" dirty="0" err="1"/>
              <a:t>настрій</a:t>
            </a:r>
            <a:r>
              <a:rPr lang="ru-RU" dirty="0"/>
              <a:t>, </a:t>
            </a:r>
            <a:r>
              <a:rPr lang="ru-RU" dirty="0" err="1"/>
              <a:t>окрилювати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, </a:t>
            </a:r>
            <a:r>
              <a:rPr lang="ru-RU" dirty="0" err="1"/>
              <a:t>надихати</a:t>
            </a:r>
            <a:r>
              <a:rPr lang="ru-RU" dirty="0"/>
              <a:t> у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розраджувати</a:t>
            </a:r>
            <a:r>
              <a:rPr lang="ru-RU" dirty="0"/>
              <a:t> в </a:t>
            </a:r>
            <a:r>
              <a:rPr lang="ru-RU" dirty="0" err="1"/>
              <a:t>горі</a:t>
            </a:r>
            <a:r>
              <a:rPr lang="ru-RU" dirty="0"/>
              <a:t>, </a:t>
            </a:r>
            <a:r>
              <a:rPr lang="ru-RU" dirty="0" err="1"/>
              <a:t>тамувати</a:t>
            </a:r>
            <a:r>
              <a:rPr lang="ru-RU" dirty="0"/>
              <a:t> </a:t>
            </a:r>
            <a:r>
              <a:rPr lang="ru-RU" dirty="0" err="1"/>
              <a:t>душевні</a:t>
            </a:r>
            <a:r>
              <a:rPr lang="ru-RU" dirty="0"/>
              <a:t> </a:t>
            </a:r>
            <a:r>
              <a:rPr lang="ru-RU" dirty="0" err="1"/>
              <a:t>болі</a:t>
            </a:r>
            <a:r>
              <a:rPr lang="ru-RU" dirty="0"/>
              <a:t>, </a:t>
            </a:r>
            <a:r>
              <a:rPr lang="ru-RU" dirty="0" err="1"/>
              <a:t>множити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в </a:t>
            </a:r>
            <a:r>
              <a:rPr lang="ru-RU" dirty="0" err="1"/>
              <a:t>боротьбі</a:t>
            </a:r>
            <a:r>
              <a:rPr lang="ru-RU" dirty="0"/>
              <a:t>. До </a:t>
            </a:r>
            <a:r>
              <a:rPr lang="ru-RU" dirty="0" err="1"/>
              <a:t>пісні</a:t>
            </a:r>
            <a:r>
              <a:rPr lang="ru-RU" dirty="0"/>
              <a:t> </a:t>
            </a:r>
            <a:r>
              <a:rPr lang="ru-RU" dirty="0" err="1"/>
              <a:t>звертаються</a:t>
            </a:r>
            <a:r>
              <a:rPr lang="ru-RU" dirty="0"/>
              <a:t> </a:t>
            </a:r>
            <a:r>
              <a:rPr lang="ru-RU" dirty="0" err="1"/>
              <a:t>колективно</a:t>
            </a:r>
            <a:r>
              <a:rPr lang="ru-RU" dirty="0"/>
              <a:t> й </a:t>
            </a:r>
            <a:r>
              <a:rPr lang="ru-RU" dirty="0" err="1"/>
              <a:t>поодинці</a:t>
            </a:r>
            <a:r>
              <a:rPr lang="ru-RU" dirty="0"/>
              <a:t>, в </a:t>
            </a:r>
            <a:r>
              <a:rPr lang="ru-RU" dirty="0" err="1"/>
              <a:t>будень</a:t>
            </a:r>
            <a:r>
              <a:rPr lang="ru-RU" dirty="0"/>
              <a:t> і свято, </a:t>
            </a:r>
            <a:r>
              <a:rPr lang="ru-RU" dirty="0" err="1"/>
              <a:t>старі</a:t>
            </a:r>
            <a:r>
              <a:rPr lang="ru-RU" dirty="0"/>
              <a:t> й </a:t>
            </a:r>
            <a:r>
              <a:rPr lang="ru-RU" dirty="0" err="1"/>
              <a:t>молоді</a:t>
            </a:r>
            <a:r>
              <a:rPr lang="ru-RU" dirty="0"/>
              <a:t> </a:t>
            </a:r>
            <a:r>
              <a:rPr lang="ru-RU" dirty="0" err="1"/>
              <a:t>звертаються</a:t>
            </a:r>
            <a:r>
              <a:rPr lang="ru-RU" dirty="0"/>
              <a:t> при </a:t>
            </a:r>
            <a:r>
              <a:rPr lang="ru-RU" dirty="0" err="1"/>
              <a:t>найрізноманітніших</a:t>
            </a:r>
            <a:r>
              <a:rPr lang="ru-RU" dirty="0"/>
              <a:t> </a:t>
            </a:r>
            <a:r>
              <a:rPr lang="ru-RU" dirty="0" err="1"/>
              <a:t>життєвих</a:t>
            </a:r>
            <a:r>
              <a:rPr lang="ru-RU" dirty="0"/>
              <a:t> </a:t>
            </a:r>
            <a:r>
              <a:rPr lang="ru-RU" dirty="0" err="1"/>
              <a:t>нагодах</a:t>
            </a:r>
            <a:r>
              <a:rPr lang="ru-RU" dirty="0"/>
              <a:t> і </a:t>
            </a:r>
            <a:r>
              <a:rPr lang="ru-RU" dirty="0" err="1"/>
              <a:t>душевних</a:t>
            </a:r>
            <a:r>
              <a:rPr lang="ru-RU" dirty="0"/>
              <a:t> </a:t>
            </a:r>
            <a:r>
              <a:rPr lang="ru-RU" dirty="0" err="1"/>
              <a:t>зворушеннях</a:t>
            </a:r>
            <a:r>
              <a:rPr lang="ru-RU" dirty="0"/>
              <a:t>. 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повсякчас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почути</a:t>
            </a:r>
            <a:r>
              <a:rPr lang="ru-RU" dirty="0"/>
              <a:t> </a:t>
            </a:r>
            <a:r>
              <a:rPr lang="ru-RU" dirty="0" err="1"/>
              <a:t>рідний</a:t>
            </a:r>
            <a:r>
              <a:rPr lang="ru-RU" dirty="0"/>
              <a:t> </a:t>
            </a:r>
            <a:r>
              <a:rPr lang="ru-RU" dirty="0" err="1"/>
              <a:t>серцю</a:t>
            </a:r>
            <a:r>
              <a:rPr lang="ru-RU" dirty="0"/>
              <a:t> голос </a:t>
            </a:r>
            <a:r>
              <a:rPr lang="ru-RU" dirty="0" err="1"/>
              <a:t>батьківщини</a:t>
            </a:r>
            <a:r>
              <a:rPr lang="ru-RU" dirty="0"/>
              <a:t>, </a:t>
            </a:r>
            <a:r>
              <a:rPr lang="ru-RU" dirty="0" err="1"/>
              <a:t>уловити</a:t>
            </a:r>
            <a:r>
              <a:rPr lang="ru-RU" dirty="0"/>
              <a:t> </a:t>
            </a:r>
            <a:r>
              <a:rPr lang="ru-RU" dirty="0" err="1"/>
              <a:t>відлуння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інтимних</a:t>
            </a:r>
            <a:r>
              <a:rPr lang="ru-RU" dirty="0"/>
              <a:t> </a:t>
            </a:r>
            <a:r>
              <a:rPr lang="ru-RU" dirty="0" err="1"/>
              <a:t>почуттів</a:t>
            </a:r>
            <a:r>
              <a:rPr lang="ru-RU" dirty="0"/>
              <a:t> та </a:t>
            </a:r>
            <a:r>
              <a:rPr lang="ru-RU" dirty="0" err="1"/>
              <a:t>затаєних</a:t>
            </a:r>
            <a:r>
              <a:rPr lang="ru-RU" dirty="0"/>
              <a:t> дум, </a:t>
            </a:r>
            <a:r>
              <a:rPr lang="ru-RU" dirty="0" err="1"/>
              <a:t>золотий</a:t>
            </a:r>
            <a:r>
              <a:rPr lang="ru-RU" dirty="0"/>
              <a:t> </a:t>
            </a:r>
            <a:r>
              <a:rPr lang="ru-RU" dirty="0" err="1"/>
              <a:t>промінь</a:t>
            </a:r>
            <a:r>
              <a:rPr lang="ru-RU" dirty="0"/>
              <a:t> </a:t>
            </a:r>
            <a:r>
              <a:rPr lang="ru-RU" dirty="0" err="1"/>
              <a:t>надії</a:t>
            </a:r>
            <a:r>
              <a:rPr lang="ru-RU" dirty="0"/>
              <a:t>, слово </a:t>
            </a:r>
            <a:r>
              <a:rPr lang="ru-RU" dirty="0" err="1"/>
              <a:t>мудрої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і </a:t>
            </a:r>
            <a:r>
              <a:rPr lang="ru-RU" dirty="0" err="1"/>
              <a:t>тихої</a:t>
            </a:r>
            <a:r>
              <a:rPr lang="ru-RU" dirty="0"/>
              <a:t> </a:t>
            </a:r>
            <a:r>
              <a:rPr lang="ru-RU" dirty="0" err="1"/>
              <a:t>маминої</a:t>
            </a:r>
            <a:r>
              <a:rPr lang="ru-RU" dirty="0"/>
              <a:t> ласки. </a:t>
            </a:r>
            <a:r>
              <a:rPr lang="ru-RU" dirty="0" err="1"/>
              <a:t>Супроводжуючи</a:t>
            </a:r>
            <a:r>
              <a:rPr lang="ru-RU" dirty="0"/>
              <a:t> </a:t>
            </a:r>
            <a:r>
              <a:rPr lang="ru-RU" dirty="0" err="1"/>
              <a:t>народне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у </a:t>
            </a:r>
            <a:r>
              <a:rPr lang="ru-RU" dirty="0" err="1"/>
              <a:t>щоденному</a:t>
            </a:r>
            <a:r>
              <a:rPr lang="ru-RU" dirty="0"/>
              <a:t> </a:t>
            </a:r>
            <a:r>
              <a:rPr lang="ru-RU" dirty="0" err="1"/>
              <a:t>побуті</a:t>
            </a:r>
            <a:r>
              <a:rPr lang="ru-RU" dirty="0"/>
              <a:t> й на </a:t>
            </a:r>
            <a:r>
              <a:rPr lang="ru-RU" dirty="0" err="1"/>
              <a:t>історичних</a:t>
            </a:r>
            <a:r>
              <a:rPr lang="ru-RU" dirty="0"/>
              <a:t> шляхах </a:t>
            </a:r>
            <a:r>
              <a:rPr lang="ru-RU" dirty="0" err="1"/>
              <a:t>пісня</a:t>
            </a:r>
            <a:r>
              <a:rPr lang="ru-RU" dirty="0"/>
              <a:t> </a:t>
            </a:r>
            <a:r>
              <a:rPr lang="ru-RU" dirty="0" err="1"/>
              <a:t>обіймала</a:t>
            </a:r>
            <a:r>
              <a:rPr lang="ru-RU" dirty="0"/>
              <a:t> весь </a:t>
            </a:r>
            <a:r>
              <a:rPr lang="ru-RU" dirty="0" err="1"/>
              <a:t>багатогранний</a:t>
            </a:r>
            <a:r>
              <a:rPr lang="ru-RU" dirty="0"/>
              <a:t> </a:t>
            </a:r>
            <a:r>
              <a:rPr lang="ru-RU" dirty="0" err="1"/>
              <a:t>світ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 </a:t>
            </a:r>
            <a:r>
              <a:rPr lang="ru-RU" i="1" dirty="0"/>
              <a:t>(О. Дей).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715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Домашнє завдання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smtClean="0"/>
              <a:t>Опрацювати п</a:t>
            </a:r>
            <a:r>
              <a:rPr lang="uk-UA" sz="3200" smtClean="0"/>
              <a:t>араграф </a:t>
            </a:r>
            <a:r>
              <a:rPr lang="uk-UA" sz="3200" dirty="0" smtClean="0"/>
              <a:t>34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7596528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700</Words>
  <Application>Microsoft Office PowerPoint</Application>
  <PresentationFormat>Широкий екран</PresentationFormat>
  <Paragraphs>13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Легкий дым</vt:lpstr>
      <vt:lpstr>Текст, його основні ознаки. Будова тексту</vt:lpstr>
      <vt:lpstr>Робота з деформованим висловлюванням. — Прочитайте. Розташуйте речення так, щоб утворилося зв’язне висловлювання. Поділіть на абзаци. — Визначте складні синтаксичні цілі. Аргументуйте свою думку, назвавши їх ознаки. — Доберіть заголовок до змодельованого висловлювання. Визначте тему й основну думку. </vt:lpstr>
      <vt:lpstr>Перевір себе!</vt:lpstr>
      <vt:lpstr>Дослідження-відновлення. — Перепишіть, визначивши межі речень і розставивши пропущені розділові знаки. Поділіть висловлювання на мікротеми. З’ясуйте тип мовлення. Доберіть заголовок, який би відповідав темі тексту. </vt:lpstr>
      <vt:lpstr>Перевір себе!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Текст, його основні ознаки. Будова тексту</dc:title>
  <dc:creator>Toshiba</dc:creator>
  <cp:lastModifiedBy>User</cp:lastModifiedBy>
  <cp:revision>2</cp:revision>
  <dcterms:created xsi:type="dcterms:W3CDTF">2018-05-04T03:10:51Z</dcterms:created>
  <dcterms:modified xsi:type="dcterms:W3CDTF">2021-04-05T10:57:47Z</dcterms:modified>
</cp:coreProperties>
</file>