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13948-EEE4-4784-A3BC-4C79C301B4B2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27C1F-065E-4C13-9904-93D9C9D290C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67565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13948-EEE4-4784-A3BC-4C79C301B4B2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27C1F-065E-4C13-9904-93D9C9D290C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66536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13948-EEE4-4784-A3BC-4C79C301B4B2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27C1F-065E-4C13-9904-93D9C9D290C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36606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13948-EEE4-4784-A3BC-4C79C301B4B2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27C1F-065E-4C13-9904-93D9C9D290C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85575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13948-EEE4-4784-A3BC-4C79C301B4B2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27C1F-065E-4C13-9904-93D9C9D290C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50693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13948-EEE4-4784-A3BC-4C79C301B4B2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27C1F-065E-4C13-9904-93D9C9D290C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3119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13948-EEE4-4784-A3BC-4C79C301B4B2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27C1F-065E-4C13-9904-93D9C9D290C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39493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13948-EEE4-4784-A3BC-4C79C301B4B2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27C1F-065E-4C13-9904-93D9C9D290C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79793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13948-EEE4-4784-A3BC-4C79C301B4B2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27C1F-065E-4C13-9904-93D9C9D290C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89446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13948-EEE4-4784-A3BC-4C79C301B4B2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27C1F-065E-4C13-9904-93D9C9D290C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97878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13948-EEE4-4784-A3BC-4C79C301B4B2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27C1F-065E-4C13-9904-93D9C9D290C5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838897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13948-EEE4-4784-A3BC-4C79C301B4B2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27C1F-065E-4C13-9904-93D9C9D290C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664784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13948-EEE4-4784-A3BC-4C79C301B4B2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27C1F-065E-4C13-9904-93D9C9D290C5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610548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13948-EEE4-4784-A3BC-4C79C301B4B2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27C1F-065E-4C13-9904-93D9C9D290C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60623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13948-EEE4-4784-A3BC-4C79C301B4B2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27C1F-065E-4C13-9904-93D9C9D290C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08237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13948-EEE4-4784-A3BC-4C79C301B4B2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27C1F-065E-4C13-9904-93D9C9D290C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77118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013948-EEE4-4784-A3BC-4C79C301B4B2}" type="datetimeFigureOut">
              <a:rPr lang="uk-UA" smtClean="0"/>
              <a:t>06.04.2021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56127C1F-065E-4C13-9904-93D9C9D290C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60041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Аплікація. Об’ємні квіти з паперу.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https://www.youtube.com/watch?v=zDaqfuCILN4</a:t>
            </a:r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46321856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</TotalTime>
  <Words>10</Words>
  <Application>Microsoft Office PowerPoint</Application>
  <PresentationFormat>Широкоэкранный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Trebuchet MS</vt:lpstr>
      <vt:lpstr>Wingdings 3</vt:lpstr>
      <vt:lpstr>Аспект</vt:lpstr>
      <vt:lpstr>Аплікація. Об’ємні квіти з паперу.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Аплікація. Об’ємні квіти з паперу.</dc:title>
  <dc:creator>HP</dc:creator>
  <cp:lastModifiedBy>HP</cp:lastModifiedBy>
  <cp:revision>1</cp:revision>
  <dcterms:created xsi:type="dcterms:W3CDTF">2021-04-06T09:42:35Z</dcterms:created>
  <dcterms:modified xsi:type="dcterms:W3CDTF">2021-04-06T09:44:04Z</dcterms:modified>
</cp:coreProperties>
</file>