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AB14C9F-2B7B-4E39-B74E-3A98523C96BC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930F975-7190-4533-9BD3-60805953B129}" type="slidenum">
              <a:rPr lang="uk-UA" smtClean="0"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9118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14C9F-2B7B-4E39-B74E-3A98523C96BC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F975-7190-4533-9BD3-60805953B1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17203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14C9F-2B7B-4E39-B74E-3A98523C96BC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F975-7190-4533-9BD3-60805953B129}" type="slidenum">
              <a:rPr lang="uk-UA" smtClean="0"/>
              <a:t>‹#›</a:t>
            </a:fld>
            <a:endParaRPr lang="uk-UA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8078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14C9F-2B7B-4E39-B74E-3A98523C96BC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F975-7190-4533-9BD3-60805953B1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52888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14C9F-2B7B-4E39-B74E-3A98523C96BC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F975-7190-4533-9BD3-60805953B1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1259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14C9F-2B7B-4E39-B74E-3A98523C96BC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F975-7190-4533-9BD3-60805953B1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29074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14C9F-2B7B-4E39-B74E-3A98523C96BC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F975-7190-4533-9BD3-60805953B1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17429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14C9F-2B7B-4E39-B74E-3A98523C96BC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F975-7190-4533-9BD3-60805953B1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77625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14C9F-2B7B-4E39-B74E-3A98523C96BC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F975-7190-4533-9BD3-60805953B1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28783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14C9F-2B7B-4E39-B74E-3A98523C96BC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F975-7190-4533-9BD3-60805953B1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22308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14C9F-2B7B-4E39-B74E-3A98523C96BC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F975-7190-4533-9BD3-60805953B1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6524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0AB14C9F-2B7B-4E39-B74E-3A98523C96BC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A930F975-7190-4533-9BD3-60805953B1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1527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 Від насінини до </a:t>
            </a:r>
            <a:r>
              <a:rPr lang="uk-UA" dirty="0" smtClean="0"/>
              <a:t>рослини.</a:t>
            </a:r>
            <a:br>
              <a:rPr lang="uk-UA" dirty="0" smtClean="0"/>
            </a:br>
            <a:r>
              <a:rPr lang="uk-UA" dirty="0" smtClean="0"/>
              <a:t>Диво-зернятко.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https://www.youtube.com/watch?v=lYQysDB9Xog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60645375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10</TotalTime>
  <Words>3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3" baseType="lpstr">
      <vt:lpstr>Corbel</vt:lpstr>
      <vt:lpstr>Базис</vt:lpstr>
      <vt:lpstr> Від насінини до рослини. Диво-зернятко.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 Від насінини до рослини.</dc:title>
  <dc:creator>HP</dc:creator>
  <cp:lastModifiedBy>HP</cp:lastModifiedBy>
  <cp:revision>2</cp:revision>
  <dcterms:created xsi:type="dcterms:W3CDTF">2021-04-06T11:18:29Z</dcterms:created>
  <dcterms:modified xsi:type="dcterms:W3CDTF">2021-04-06T11:28:35Z</dcterms:modified>
</cp:coreProperties>
</file>