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5401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9556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932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1520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499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963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5755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69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4574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8287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0035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0289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408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7903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0910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5044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432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07C4782-70AF-42C1-AC1B-5DAFE9C6A3E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F22A5-D427-49C8-9039-59E6BA4289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31222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Диво-зернятко.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https://svitdovkola.org/metodic/ik3/tema8/media1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515136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</TotalTime>
  <Words>5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Ион</vt:lpstr>
      <vt:lpstr>Диво-зернятко.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Диво-зернятко.</dc:title>
  <dc:creator>HP</dc:creator>
  <cp:lastModifiedBy>HP</cp:lastModifiedBy>
  <cp:revision>1</cp:revision>
  <dcterms:created xsi:type="dcterms:W3CDTF">2021-04-06T11:29:03Z</dcterms:created>
  <dcterms:modified xsi:type="dcterms:W3CDTF">2021-04-06T11:31:06Z</dcterms:modified>
</cp:coreProperties>
</file>