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DFC0D-A67C-41DB-A01B-99ED538C0CFA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BDB877-ED8D-432E-A4B9-A78C043B66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44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DB877-ED8D-432E-A4B9-A78C043B6661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09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0466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1021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1119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868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033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091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620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7919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877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8781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5278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7782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520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8598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1280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2558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060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CCD7519-820A-40FB-A857-E930358E968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43A1B-2923-47E7-87C5-0D2D68130B4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91632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Перегляд </a:t>
            </a:r>
            <a:r>
              <a:rPr lang="ru-RU" dirty="0" err="1"/>
              <a:t>відео</a:t>
            </a:r>
            <a:r>
              <a:rPr lang="ru-RU" dirty="0"/>
              <a:t> “</a:t>
            </a:r>
            <a:r>
              <a:rPr lang="ru-RU" dirty="0" err="1"/>
              <a:t>Цікаві</a:t>
            </a:r>
            <a:r>
              <a:rPr lang="ru-RU" dirty="0"/>
              <a:t> </a:t>
            </a:r>
            <a:r>
              <a:rPr lang="ru-RU" dirty="0" err="1"/>
              <a:t>факти</a:t>
            </a:r>
            <a:r>
              <a:rPr lang="ru-RU" dirty="0"/>
              <a:t> про кавун”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https://svitdovkola.org/metodic/ik3/tema8/lessons/2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09275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</TotalTime>
  <Words>10</Words>
  <Application>Microsoft Office PowerPoint</Application>
  <PresentationFormat>Широкоэкранный</PresentationFormat>
  <Paragraphs>3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Ион</vt:lpstr>
      <vt:lpstr>Перегляд відео “Цікаві факти про кавун”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Перегляд відео “Цікаві факти про кавун”</dc:title>
  <dc:creator>HP</dc:creator>
  <cp:lastModifiedBy>HP</cp:lastModifiedBy>
  <cp:revision>1</cp:revision>
  <dcterms:created xsi:type="dcterms:W3CDTF">2021-04-06T11:32:09Z</dcterms:created>
  <dcterms:modified xsi:type="dcterms:W3CDTF">2021-04-06T11:39:56Z</dcterms:modified>
</cp:coreProperties>
</file>