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291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5024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8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5409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700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1101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717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1940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293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5492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82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3885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6172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9125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5165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7003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D94D5-891E-413B-B6DC-4A967BA55783}" type="datetimeFigureOut">
              <a:rPr lang="uk-UA" smtClean="0"/>
              <a:t>05.04.2021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6F9DF37-3FFC-4D6A-8BFB-F30B2D61838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120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Кому </a:t>
            </a:r>
            <a:r>
              <a:rPr lang="ru-RU" dirty="0" err="1" smtClean="0"/>
              <a:t>відомі</a:t>
            </a:r>
            <a:r>
              <a:rPr lang="ru-RU" dirty="0" smtClean="0"/>
              <a:t> </a:t>
            </a:r>
            <a:r>
              <a:rPr lang="ru-RU" dirty="0" err="1" smtClean="0"/>
              <a:t>деякі</a:t>
            </a:r>
            <a:r>
              <a:rPr lang="ru-RU" dirty="0" smtClean="0"/>
              <a:t> </a:t>
            </a:r>
            <a:r>
              <a:rPr lang="ru-RU" dirty="0" err="1" smtClean="0"/>
              <a:t>можливості</a:t>
            </a:r>
            <a:r>
              <a:rPr lang="ru-RU" dirty="0" smtClean="0"/>
              <a:t> речей. </a:t>
            </a:r>
            <a:r>
              <a:rPr lang="ru-RU" dirty="0" err="1" smtClean="0"/>
              <a:t>Рукотворні</a:t>
            </a:r>
            <a:r>
              <a:rPr lang="ru-RU" dirty="0" smtClean="0"/>
              <a:t> </a:t>
            </a:r>
            <a:r>
              <a:rPr lang="ru-RU" dirty="0" err="1"/>
              <a:t>матеріали</a:t>
            </a:r>
            <a:r>
              <a:rPr lang="ru-RU" dirty="0"/>
              <a:t> та </a:t>
            </a:r>
            <a:r>
              <a:rPr lang="ru-RU" dirty="0" err="1"/>
              <a:t>їхні</a:t>
            </a:r>
            <a:r>
              <a:rPr lang="ru-RU" dirty="0"/>
              <a:t> </a:t>
            </a:r>
            <a:r>
              <a:rPr lang="ru-RU" dirty="0" err="1" smtClean="0"/>
              <a:t>властивості</a:t>
            </a:r>
            <a:r>
              <a:rPr lang="ru-RU" dirty="0" smtClean="0"/>
              <a:t>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https://www.youtube.com/watch?v=dnRv__7lQe0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0671541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</TotalTime>
  <Words>17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Легкий дым</vt:lpstr>
      <vt:lpstr>Кому відомі деякі можливості речей. Рукотворні матеріали та їхні властивості.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Кому відомі деякі можливості речей. Рукотворні матеріали та їхні властивості. </dc:title>
  <dc:creator>HP</dc:creator>
  <cp:lastModifiedBy>HP</cp:lastModifiedBy>
  <cp:revision>1</cp:revision>
  <dcterms:created xsi:type="dcterms:W3CDTF">2021-04-05T12:54:13Z</dcterms:created>
  <dcterms:modified xsi:type="dcterms:W3CDTF">2021-04-05T12:56:36Z</dcterms:modified>
</cp:coreProperties>
</file>