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1AB6B-721D-45A2-AA72-839C600F640D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31525-1AC0-4328-B3C4-361850615E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5143512"/>
            <a:ext cx="3971908" cy="1428760"/>
          </a:xfrm>
        </p:spPr>
        <p:txBody>
          <a:bodyPr>
            <a:normAutofit/>
          </a:bodyPr>
          <a:lstStyle/>
          <a:p>
            <a:endParaRPr lang="uk-UA" dirty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Музика 3 клас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1071546"/>
            <a:ext cx="5973815" cy="207170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ВЕСЕЛИЙ ЗООПАРК</a:t>
            </a:r>
          </a:p>
        </p:txBody>
      </p:sp>
      <p:pic>
        <p:nvPicPr>
          <p:cNvPr id="5" name="Рисунок 4" descr="542122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1214422"/>
            <a:ext cx="3581066" cy="41737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6" t="4414" r="4447" b="13930"/>
          <a:stretch>
            <a:fillRect/>
          </a:stretch>
        </p:blipFill>
        <p:spPr>
          <a:xfrm>
            <a:off x="0" y="0"/>
            <a:ext cx="9157546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214422"/>
            <a:ext cx="6215106" cy="1143000"/>
          </a:xfrm>
        </p:spPr>
        <p:txBody>
          <a:bodyPr>
            <a:normAutofit/>
          </a:bodyPr>
          <a:lstStyle/>
          <a:p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Пригадайте, що таке сюїта?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2357430"/>
            <a:ext cx="5572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Сюїта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– твір, який складається з кількох п'єс, різних за характером, але написаних на одну тему.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6" t="4414" r="4447" b="13930"/>
          <a:stretch>
            <a:fillRect/>
          </a:stretch>
        </p:blipFill>
        <p:spPr>
          <a:xfrm>
            <a:off x="0" y="0"/>
            <a:ext cx="9157546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000108"/>
            <a:ext cx="7072362" cy="4525963"/>
          </a:xfrm>
        </p:spPr>
        <p:txBody>
          <a:bodyPr/>
          <a:lstStyle/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 Французький композитор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Сен-санс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написав сюїту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“Карнавал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тварин”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en-sans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115790"/>
            <a:ext cx="2571768" cy="4103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6" t="4414" r="4447" b="19884"/>
          <a:stretch>
            <a:fillRect/>
          </a:stretch>
        </p:blipFill>
        <p:spPr>
          <a:xfrm>
            <a:off x="0" y="0"/>
            <a:ext cx="915754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3429000"/>
            <a:ext cx="7143800" cy="1143000"/>
          </a:xfrm>
        </p:spPr>
        <p:txBody>
          <a:bodyPr>
            <a:normAutofit/>
          </a:bodyPr>
          <a:lstStyle/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Ви пам'ятаєте, що таке пауза?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928670"/>
            <a:ext cx="6715172" cy="2071702"/>
          </a:xfrm>
        </p:spPr>
        <p:txBody>
          <a:bodyPr/>
          <a:lstStyle/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    Послухайте п'єсу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“Кенгуру”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Метушливі стрибки тварини композитор зображує за допомогою коротких звуків і пауз.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85918" y="3429000"/>
            <a:ext cx="6929486" cy="1928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Пауза</a:t>
            </a: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це позначка мовчання у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музиці. Паузи як і ноти бувають різними за тривалістю.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6" t="4414" r="4447" b="20734"/>
          <a:stretch>
            <a:fillRect/>
          </a:stretch>
        </p:blipFill>
        <p:spPr>
          <a:xfrm>
            <a:off x="-13546" y="0"/>
            <a:ext cx="915754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/>
          <a:lstStyle/>
          <a:p>
            <a:r>
              <a:rPr lang="uk-UA" b="1" i="1" dirty="0">
                <a:solidFill>
                  <a:srgbClr val="C00000"/>
                </a:solidFill>
              </a:rPr>
              <a:t>Тривалість пауз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" name="Содержимое 6" descr="unnamed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48031" b="2273"/>
          <a:stretch>
            <a:fillRect/>
          </a:stretch>
        </p:blipFill>
        <p:spPr>
          <a:xfrm>
            <a:off x="5214942" y="1714488"/>
            <a:ext cx="1573839" cy="4143404"/>
          </a:xfrm>
        </p:spPr>
      </p:pic>
      <p:sp>
        <p:nvSpPr>
          <p:cNvPr id="5" name="Блок-схема: альтернативный процесс 4"/>
          <p:cNvSpPr/>
          <p:nvPr/>
        </p:nvSpPr>
        <p:spPr>
          <a:xfrm>
            <a:off x="2928926" y="1714488"/>
            <a:ext cx="1643074" cy="571504"/>
          </a:xfrm>
          <a:prstGeom prst="flowChartAlternateProcess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43240" y="1571612"/>
            <a:ext cx="1214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ціла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000232" y="2928934"/>
            <a:ext cx="2714644" cy="571504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500298" y="4000504"/>
            <a:ext cx="2286016" cy="571504"/>
          </a:xfrm>
          <a:prstGeom prst="flowChartAlternateProcess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2500298" y="5143512"/>
            <a:ext cx="2357454" cy="571504"/>
          </a:xfrm>
          <a:prstGeom prst="flowChartAlternateProces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071670" y="2786058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половинна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8860" y="3857628"/>
            <a:ext cx="271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четвертна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6050" y="5000636"/>
            <a:ext cx="2214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>
                <a:latin typeface="Times New Roman" pitchFamily="18" charset="0"/>
                <a:cs typeface="Times New Roman" pitchFamily="18" charset="0"/>
              </a:rPr>
              <a:t>восьма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6" t="4414" r="4447" b="19033"/>
          <a:stretch>
            <a:fillRect/>
          </a:stretch>
        </p:blipFill>
        <p:spPr>
          <a:xfrm>
            <a:off x="0" y="0"/>
            <a:ext cx="9157546" cy="6858000"/>
          </a:xfrm>
          <a:prstGeom prst="rect">
            <a:avLst/>
          </a:prstGeom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428728" y="1357298"/>
            <a:ext cx="7215238" cy="40005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Як композитор </a:t>
            </a:r>
            <a:r>
              <a:rPr lang="uk-UA" sz="2800" b="1" i="1" dirty="0" err="1">
                <a:latin typeface="Times New Roman" pitchFamily="18" charset="0"/>
                <a:cs typeface="Times New Roman" pitchFamily="18" charset="0"/>
              </a:rPr>
              <a:t>“зобразив”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 кенгуру і слона?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Чи відчутно в музиці як стрибає кенгуру?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Чи змінюються темп і ритм у цій п'єсі?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Чи можна за допомогою музики здогадатися, що робить слон?</a:t>
            </a:r>
          </a:p>
          <a:p>
            <a:pPr>
              <a:buFont typeface="Wingdings" pitchFamily="2" charset="2"/>
              <a:buChar char="ü"/>
            </a:pPr>
            <a:r>
              <a:rPr lang="uk-UA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Виберіть танець, який виконує слон.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кая-тропическая-предпосылка-с-шаржем-джунгли-животные-117764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277" t="8667" r="4447" b="19884"/>
          <a:stretch>
            <a:fillRect/>
          </a:stretch>
        </p:blipFill>
        <p:spPr>
          <a:xfrm>
            <a:off x="0" y="0"/>
            <a:ext cx="9157546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071546"/>
            <a:ext cx="2471726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ПОЛЬКА </a:t>
            </a:r>
          </a:p>
          <a:p>
            <a:pPr>
              <a:buNone/>
            </a:pPr>
            <a:endParaRPr lang="uk-UA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ГОПАК</a:t>
            </a:r>
          </a:p>
          <a:p>
            <a:pPr>
              <a:buNone/>
            </a:pPr>
            <a:endParaRPr lang="uk-UA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ВАЛЬС </a:t>
            </a:r>
          </a:p>
          <a:p>
            <a:pPr>
              <a:buNone/>
            </a:pPr>
            <a:endParaRPr lang="uk-UA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МАЗУРКА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artoon-cute-african-savanna-animals-set_53562-356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-320" r="58387" b="67971"/>
          <a:stretch>
            <a:fillRect/>
          </a:stretch>
        </p:blipFill>
        <p:spPr>
          <a:xfrm>
            <a:off x="1500166" y="1785926"/>
            <a:ext cx="2756954" cy="2143140"/>
          </a:xfrm>
          <a:prstGeom prst="rect">
            <a:avLst/>
          </a:prstGeom>
        </p:spPr>
      </p:pic>
      <p:pic>
        <p:nvPicPr>
          <p:cNvPr id="7" name="Рисунок 6" descr="ми-ый-кенгуру-шаржа-нося-ми-ое-joey-5278988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04"/>
          <a:stretch>
            <a:fillRect/>
          </a:stretch>
        </p:blipFill>
        <p:spPr>
          <a:xfrm flipH="1">
            <a:off x="5429256" y="1142984"/>
            <a:ext cx="1069740" cy="149915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57620" y="2500306"/>
            <a:ext cx="4572000" cy="10402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темп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швидкий 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повільний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5286380" y="2857496"/>
            <a:ext cx="85725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286512" y="2857496"/>
            <a:ext cx="78581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одержимое 2"/>
          <p:cNvSpPr txBox="1">
            <a:spLocks/>
          </p:cNvSpPr>
          <p:nvPr/>
        </p:nvSpPr>
        <p:spPr>
          <a:xfrm>
            <a:off x="2643174" y="4000504"/>
            <a:ext cx="4929190" cy="1643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ритм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розмірений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уривчастий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4071934" y="4429132"/>
            <a:ext cx="92869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072066" y="4429132"/>
            <a:ext cx="100013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143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Пригадайте, що таке сюїта?</vt:lpstr>
      <vt:lpstr>Презентация PowerPoint</vt:lpstr>
      <vt:lpstr>Ви пам'ятаєте, що таке пауза?</vt:lpstr>
      <vt:lpstr>Тривалість пауз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админ</cp:lastModifiedBy>
  <cp:revision>14</cp:revision>
  <dcterms:created xsi:type="dcterms:W3CDTF">2020-11-28T16:38:09Z</dcterms:created>
  <dcterms:modified xsi:type="dcterms:W3CDTF">2021-04-06T14:09:42Z</dcterms:modified>
</cp:coreProperties>
</file>