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4bc326df7723da4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4bc326df7723da4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Природа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100" y="2715938"/>
            <a:ext cx="8222100" cy="83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/>
              <a:t>Перейдіть за посиланням та перегляньте відео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/>
              <a:t>https://youtu.be/iu2T_2o2Q0U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вивчити слова</a:t>
            </a:r>
            <a:endParaRPr/>
          </a:p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311696" y="1017789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466" y="1017800"/>
            <a:ext cx="6808824" cy="3446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