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1" Type="http://schemas.openxmlformats.org/officeDocument/2006/relationships/slide" Target="slides/slide6.xml"/><Relationship Id="rId10" Type="http://schemas.openxmlformats.org/officeDocument/2006/relationships/slide" Target="slides/slide5.xml"/><Relationship Id="rId12" Type="http://schemas.openxmlformats.org/officeDocument/2006/relationships/slide" Target="slides/slide7.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rtl="0">
              <a:spcBef>
                <a:spcPts val="0"/>
              </a:spcBef>
              <a:spcAft>
                <a:spcPts val="0"/>
              </a:spcAft>
              <a:buSzPts val="1100"/>
              <a:buChar char="●"/>
              <a:defRPr sz="11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p: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74d6a243092d1b99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74d6a243092d1b99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74d6a243092d1b99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74d6a243092d1b99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74d6a243092d1b99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74d6a243092d1b99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74d6a243092d1b99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74d6a243092d1b99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74d6a243092d1b99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74d6a243092d1b99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74d6a243092d1b99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74d6a243092d1b99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итульний слайд" type="title">
  <p:cSld name="TITLE">
    <p:spTree>
      <p:nvGrpSpPr>
        <p:cNvPr id="9" name="Shape 9"/>
        <p:cNvGrpSpPr/>
        <p:nvPr/>
      </p:nvGrpSpPr>
      <p:grpSpPr>
        <a:xfrm>
          <a:off x="0" y="0"/>
          <a:ext cx="0" cy="0"/>
          <a:chOff x="0" y="0"/>
          <a:chExt cx="0" cy="0"/>
        </a:xfrm>
      </p:grpSpPr>
      <p:sp>
        <p:nvSpPr>
          <p:cNvPr id="10" name="Google Shape;10;p2"/>
          <p:cNvSpPr/>
          <p:nvPr/>
        </p:nvSpPr>
        <p:spPr>
          <a:xfrm rot="10800000">
            <a:off x="4226100" y="2933550"/>
            <a:ext cx="691800" cy="388500"/>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25" y="0"/>
            <a:ext cx="9144000" cy="312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411175" y="644300"/>
            <a:ext cx="8282400" cy="2109000"/>
          </a:xfrm>
          <a:prstGeom prst="rect">
            <a:avLst/>
          </a:prstGeom>
        </p:spPr>
        <p:txBody>
          <a:bodyPr anchorCtr="0" anchor="b" bIns="91425" lIns="91425" spcFirstLastPara="1" rIns="91425" wrap="square" tIns="91425">
            <a:normAutofit/>
          </a:bodyPr>
          <a:lstStyle>
            <a:lvl1pPr lvl="0" rtl="0" algn="ctr">
              <a:spcBef>
                <a:spcPts val="0"/>
              </a:spcBef>
              <a:spcAft>
                <a:spcPts val="0"/>
              </a:spcAft>
              <a:buClr>
                <a:schemeClr val="lt1"/>
              </a:buClr>
              <a:buSzPts val="6000"/>
              <a:buNone/>
              <a:defRPr sz="6000">
                <a:solidFill>
                  <a:schemeClr val="lt1"/>
                </a:solidFill>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p:txBody>
      </p:sp>
      <p:sp>
        <p:nvSpPr>
          <p:cNvPr id="13" name="Google Shape;13;p2"/>
          <p:cNvSpPr txBox="1"/>
          <p:nvPr>
            <p:ph idx="1" type="subTitle"/>
          </p:nvPr>
        </p:nvSpPr>
        <p:spPr>
          <a:xfrm>
            <a:off x="411175" y="3398250"/>
            <a:ext cx="8282400" cy="1260600"/>
          </a:xfrm>
          <a:prstGeom prst="rect">
            <a:avLst/>
          </a:prstGeom>
        </p:spPr>
        <p:txBody>
          <a:bodyPr anchorCtr="0" anchor="ctr" bIns="91425" lIns="91425" spcFirstLastPara="1" rIns="91425" wrap="square" tIns="91425">
            <a:normAutofit/>
          </a:bodyPr>
          <a:lstStyle>
            <a:lvl1pPr lvl="0" rtl="0" algn="ctr">
              <a:lnSpc>
                <a:spcPct val="100000"/>
              </a:lnSpc>
              <a:spcBef>
                <a:spcPts val="0"/>
              </a:spcBef>
              <a:spcAft>
                <a:spcPts val="0"/>
              </a:spcAft>
              <a:buSzPts val="3600"/>
              <a:buFont typeface="Oswald"/>
              <a:buNone/>
              <a:defRPr sz="3600">
                <a:latin typeface="Oswald"/>
                <a:ea typeface="Oswald"/>
                <a:cs typeface="Oswald"/>
                <a:sym typeface="Oswald"/>
              </a:defRPr>
            </a:lvl1pPr>
            <a:lvl2pPr lvl="1" rtl="0" algn="ctr">
              <a:lnSpc>
                <a:spcPct val="100000"/>
              </a:lnSpc>
              <a:spcBef>
                <a:spcPts val="0"/>
              </a:spcBef>
              <a:spcAft>
                <a:spcPts val="0"/>
              </a:spcAft>
              <a:buSzPts val="3600"/>
              <a:buFont typeface="Oswald"/>
              <a:buNone/>
              <a:defRPr sz="3600">
                <a:latin typeface="Oswald"/>
                <a:ea typeface="Oswald"/>
                <a:cs typeface="Oswald"/>
                <a:sym typeface="Oswald"/>
              </a:defRPr>
            </a:lvl2pPr>
            <a:lvl3pPr lvl="2" rtl="0" algn="ctr">
              <a:lnSpc>
                <a:spcPct val="100000"/>
              </a:lnSpc>
              <a:spcBef>
                <a:spcPts val="0"/>
              </a:spcBef>
              <a:spcAft>
                <a:spcPts val="0"/>
              </a:spcAft>
              <a:buSzPts val="3600"/>
              <a:buFont typeface="Oswald"/>
              <a:buNone/>
              <a:defRPr sz="3600">
                <a:latin typeface="Oswald"/>
                <a:ea typeface="Oswald"/>
                <a:cs typeface="Oswald"/>
                <a:sym typeface="Oswald"/>
              </a:defRPr>
            </a:lvl3pPr>
            <a:lvl4pPr lvl="3" rtl="0" algn="ctr">
              <a:lnSpc>
                <a:spcPct val="100000"/>
              </a:lnSpc>
              <a:spcBef>
                <a:spcPts val="0"/>
              </a:spcBef>
              <a:spcAft>
                <a:spcPts val="0"/>
              </a:spcAft>
              <a:buSzPts val="3600"/>
              <a:buFont typeface="Oswald"/>
              <a:buNone/>
              <a:defRPr sz="3600">
                <a:latin typeface="Oswald"/>
                <a:ea typeface="Oswald"/>
                <a:cs typeface="Oswald"/>
                <a:sym typeface="Oswald"/>
              </a:defRPr>
            </a:lvl4pPr>
            <a:lvl5pPr lvl="4" rtl="0" algn="ctr">
              <a:lnSpc>
                <a:spcPct val="100000"/>
              </a:lnSpc>
              <a:spcBef>
                <a:spcPts val="0"/>
              </a:spcBef>
              <a:spcAft>
                <a:spcPts val="0"/>
              </a:spcAft>
              <a:buSzPts val="3600"/>
              <a:buFont typeface="Oswald"/>
              <a:buNone/>
              <a:defRPr sz="3600">
                <a:latin typeface="Oswald"/>
                <a:ea typeface="Oswald"/>
                <a:cs typeface="Oswald"/>
                <a:sym typeface="Oswald"/>
              </a:defRPr>
            </a:lvl5pPr>
            <a:lvl6pPr lvl="5" rtl="0" algn="ctr">
              <a:lnSpc>
                <a:spcPct val="100000"/>
              </a:lnSpc>
              <a:spcBef>
                <a:spcPts val="0"/>
              </a:spcBef>
              <a:spcAft>
                <a:spcPts val="0"/>
              </a:spcAft>
              <a:buSzPts val="3600"/>
              <a:buFont typeface="Oswald"/>
              <a:buNone/>
              <a:defRPr sz="3600">
                <a:latin typeface="Oswald"/>
                <a:ea typeface="Oswald"/>
                <a:cs typeface="Oswald"/>
                <a:sym typeface="Oswald"/>
              </a:defRPr>
            </a:lvl6pPr>
            <a:lvl7pPr lvl="6" rtl="0" algn="ctr">
              <a:lnSpc>
                <a:spcPct val="100000"/>
              </a:lnSpc>
              <a:spcBef>
                <a:spcPts val="0"/>
              </a:spcBef>
              <a:spcAft>
                <a:spcPts val="0"/>
              </a:spcAft>
              <a:buSzPts val="3600"/>
              <a:buFont typeface="Oswald"/>
              <a:buNone/>
              <a:defRPr sz="3600">
                <a:latin typeface="Oswald"/>
                <a:ea typeface="Oswald"/>
                <a:cs typeface="Oswald"/>
                <a:sym typeface="Oswald"/>
              </a:defRPr>
            </a:lvl7pPr>
            <a:lvl8pPr lvl="7" rtl="0" algn="ctr">
              <a:lnSpc>
                <a:spcPct val="100000"/>
              </a:lnSpc>
              <a:spcBef>
                <a:spcPts val="0"/>
              </a:spcBef>
              <a:spcAft>
                <a:spcPts val="0"/>
              </a:spcAft>
              <a:buSzPts val="3600"/>
              <a:buFont typeface="Oswald"/>
              <a:buNone/>
              <a:defRPr sz="3600">
                <a:latin typeface="Oswald"/>
                <a:ea typeface="Oswald"/>
                <a:cs typeface="Oswald"/>
                <a:sym typeface="Oswald"/>
              </a:defRPr>
            </a:lvl8pPr>
            <a:lvl9pPr lvl="8" rtl="0" algn="ctr">
              <a:lnSpc>
                <a:spcPct val="100000"/>
              </a:lnSpc>
              <a:spcBef>
                <a:spcPts val="0"/>
              </a:spcBef>
              <a:spcAft>
                <a:spcPts val="0"/>
              </a:spcAft>
              <a:buSzPts val="3600"/>
              <a:buFont typeface="Oswald"/>
              <a:buNone/>
              <a:defRPr sz="3600">
                <a:latin typeface="Oswald"/>
                <a:ea typeface="Oswald"/>
                <a:cs typeface="Oswald"/>
                <a:sym typeface="Oswald"/>
              </a:defRPr>
            </a:lvl9pPr>
          </a:lstStyle>
          <a:p/>
        </p:txBody>
      </p:sp>
      <p:sp>
        <p:nvSpPr>
          <p:cNvPr id="14" name="Google Shape;14;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розділу" type="secHead">
  <p:cSld name="SECTION_HEADER">
    <p:spTree>
      <p:nvGrpSpPr>
        <p:cNvPr id="15" name="Shape 15"/>
        <p:cNvGrpSpPr/>
        <p:nvPr/>
      </p:nvGrpSpPr>
      <p:grpSpPr>
        <a:xfrm>
          <a:off x="0" y="0"/>
          <a:ext cx="0" cy="0"/>
          <a:chOff x="0" y="0"/>
          <a:chExt cx="0" cy="0"/>
        </a:xfrm>
      </p:grpSpPr>
      <p:sp>
        <p:nvSpPr>
          <p:cNvPr id="16" name="Google Shape;16;p3"/>
          <p:cNvSpPr/>
          <p:nvPr/>
        </p:nvSpPr>
        <p:spPr>
          <a:xfrm>
            <a:off x="0" y="1567350"/>
            <a:ext cx="9144000" cy="2008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txBox="1"/>
          <p:nvPr>
            <p:ph type="title"/>
          </p:nvPr>
        </p:nvSpPr>
        <p:spPr>
          <a:xfrm>
            <a:off x="430800" y="1889700"/>
            <a:ext cx="8282400" cy="1516500"/>
          </a:xfrm>
          <a:prstGeom prst="rect">
            <a:avLst/>
          </a:prstGeom>
        </p:spPr>
        <p:txBody>
          <a:bodyPr anchorCtr="0" anchor="ctr" bIns="91425" lIns="91425" spcFirstLastPara="1" rIns="91425" wrap="square" tIns="91425">
            <a:normAutofit/>
          </a:bodyPr>
          <a:lstStyle>
            <a:lvl1pPr lvl="0" rtl="0" algn="ctr">
              <a:spcBef>
                <a:spcPts val="0"/>
              </a:spcBef>
              <a:spcAft>
                <a:spcPts val="0"/>
              </a:spcAft>
              <a:buClr>
                <a:schemeClr val="lt1"/>
              </a:buClr>
              <a:buSzPts val="3600"/>
              <a:buNone/>
              <a:defRPr sz="3600">
                <a:solidFill>
                  <a:schemeClr val="lt1"/>
                </a:solidFill>
              </a:defRPr>
            </a:lvl1pPr>
            <a:lvl2pPr lvl="1" rtl="0" algn="ctr">
              <a:spcBef>
                <a:spcPts val="0"/>
              </a:spcBef>
              <a:spcAft>
                <a:spcPts val="0"/>
              </a:spcAft>
              <a:buClr>
                <a:schemeClr val="lt1"/>
              </a:buClr>
              <a:buSzPts val="3600"/>
              <a:buNone/>
              <a:defRPr sz="3600">
                <a:solidFill>
                  <a:schemeClr val="lt1"/>
                </a:solidFill>
              </a:defRPr>
            </a:lvl2pPr>
            <a:lvl3pPr lvl="2" rtl="0" algn="ctr">
              <a:spcBef>
                <a:spcPts val="0"/>
              </a:spcBef>
              <a:spcAft>
                <a:spcPts val="0"/>
              </a:spcAft>
              <a:buClr>
                <a:schemeClr val="lt1"/>
              </a:buClr>
              <a:buSzPts val="3600"/>
              <a:buNone/>
              <a:defRPr sz="3600">
                <a:solidFill>
                  <a:schemeClr val="lt1"/>
                </a:solidFill>
              </a:defRPr>
            </a:lvl3pPr>
            <a:lvl4pPr lvl="3" rtl="0" algn="ctr">
              <a:spcBef>
                <a:spcPts val="0"/>
              </a:spcBef>
              <a:spcAft>
                <a:spcPts val="0"/>
              </a:spcAft>
              <a:buClr>
                <a:schemeClr val="lt1"/>
              </a:buClr>
              <a:buSzPts val="3600"/>
              <a:buNone/>
              <a:defRPr sz="3600">
                <a:solidFill>
                  <a:schemeClr val="lt1"/>
                </a:solidFill>
              </a:defRPr>
            </a:lvl4pPr>
            <a:lvl5pPr lvl="4" rtl="0" algn="ctr">
              <a:spcBef>
                <a:spcPts val="0"/>
              </a:spcBef>
              <a:spcAft>
                <a:spcPts val="0"/>
              </a:spcAft>
              <a:buClr>
                <a:schemeClr val="lt1"/>
              </a:buClr>
              <a:buSzPts val="3600"/>
              <a:buNone/>
              <a:defRPr sz="3600">
                <a:solidFill>
                  <a:schemeClr val="lt1"/>
                </a:solidFill>
              </a:defRPr>
            </a:lvl5pPr>
            <a:lvl6pPr lvl="5" rtl="0" algn="ctr">
              <a:spcBef>
                <a:spcPts val="0"/>
              </a:spcBef>
              <a:spcAft>
                <a:spcPts val="0"/>
              </a:spcAft>
              <a:buClr>
                <a:schemeClr val="lt1"/>
              </a:buClr>
              <a:buSzPts val="3600"/>
              <a:buNone/>
              <a:defRPr sz="3600">
                <a:solidFill>
                  <a:schemeClr val="lt1"/>
                </a:solidFill>
              </a:defRPr>
            </a:lvl6pPr>
            <a:lvl7pPr lvl="6" rtl="0" algn="ctr">
              <a:spcBef>
                <a:spcPts val="0"/>
              </a:spcBef>
              <a:spcAft>
                <a:spcPts val="0"/>
              </a:spcAft>
              <a:buClr>
                <a:schemeClr val="lt1"/>
              </a:buClr>
              <a:buSzPts val="3600"/>
              <a:buNone/>
              <a:defRPr sz="3600">
                <a:solidFill>
                  <a:schemeClr val="lt1"/>
                </a:solidFill>
              </a:defRPr>
            </a:lvl7pPr>
            <a:lvl8pPr lvl="7" rtl="0" algn="ctr">
              <a:spcBef>
                <a:spcPts val="0"/>
              </a:spcBef>
              <a:spcAft>
                <a:spcPts val="0"/>
              </a:spcAft>
              <a:buClr>
                <a:schemeClr val="lt1"/>
              </a:buClr>
              <a:buSzPts val="3600"/>
              <a:buNone/>
              <a:defRPr sz="3600">
                <a:solidFill>
                  <a:schemeClr val="lt1"/>
                </a:solidFill>
              </a:defRPr>
            </a:lvl8pPr>
            <a:lvl9pPr lvl="8" rtl="0" algn="ctr">
              <a:spcBef>
                <a:spcPts val="0"/>
              </a:spcBef>
              <a:spcAft>
                <a:spcPts val="0"/>
              </a:spcAft>
              <a:buClr>
                <a:schemeClr val="lt1"/>
              </a:buClr>
              <a:buSzPts val="3600"/>
              <a:buNone/>
              <a:defRPr sz="3600">
                <a:solidFill>
                  <a:schemeClr val="lt1"/>
                </a:solidFill>
              </a:defRPr>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і текст" type="tx">
  <p:cSld name="TITLE_AND_BODY">
    <p:spTree>
      <p:nvGrpSpPr>
        <p:cNvPr id="19" name="Shape 19"/>
        <p:cNvGrpSpPr/>
        <p:nvPr/>
      </p:nvGrpSpPr>
      <p:grpSpPr>
        <a:xfrm>
          <a:off x="0" y="0"/>
          <a:ext cx="0" cy="0"/>
          <a:chOff x="0" y="0"/>
          <a:chExt cx="0" cy="0"/>
        </a:xfrm>
      </p:grpSpPr>
      <p:cxnSp>
        <p:nvCxnSpPr>
          <p:cNvPr id="20" name="Google Shape;20;p4"/>
          <p:cNvCxnSpPr/>
          <p:nvPr/>
        </p:nvCxnSpPr>
        <p:spPr>
          <a:xfrm>
            <a:off x="429200" y="1275577"/>
            <a:ext cx="614100" cy="0"/>
          </a:xfrm>
          <a:prstGeom prst="straightConnector1">
            <a:avLst/>
          </a:prstGeom>
          <a:noFill/>
          <a:ln cap="flat" cmpd="sng" w="19050">
            <a:solidFill>
              <a:schemeClr val="dk2"/>
            </a:solidFill>
            <a:prstDash val="lgDash"/>
            <a:round/>
            <a:headEnd len="sm" w="sm" type="none"/>
            <a:tailEnd len="sm" w="sm" type="none"/>
          </a:ln>
        </p:spPr>
      </p:cxnSp>
      <p:sp>
        <p:nvSpPr>
          <p:cNvPr id="21" name="Google Shape;21;p4"/>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2" name="Google Shape;22;p4"/>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23" name="Google Shape;23;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і два стовпці" type="twoColTx">
  <p:cSld name="TITLE_AND_TWO_COLUMNS">
    <p:spTree>
      <p:nvGrpSpPr>
        <p:cNvPr id="24" name="Shape 24"/>
        <p:cNvGrpSpPr/>
        <p:nvPr/>
      </p:nvGrpSpPr>
      <p:grpSpPr>
        <a:xfrm>
          <a:off x="0" y="0"/>
          <a:ext cx="0" cy="0"/>
          <a:chOff x="0" y="0"/>
          <a:chExt cx="0" cy="0"/>
        </a:xfrm>
      </p:grpSpPr>
      <p:cxnSp>
        <p:nvCxnSpPr>
          <p:cNvPr id="25" name="Google Shape;25;p5"/>
          <p:cNvCxnSpPr/>
          <p:nvPr/>
        </p:nvCxnSpPr>
        <p:spPr>
          <a:xfrm>
            <a:off x="429200" y="1275577"/>
            <a:ext cx="614100" cy="0"/>
          </a:xfrm>
          <a:prstGeom prst="straightConnector1">
            <a:avLst/>
          </a:prstGeom>
          <a:noFill/>
          <a:ln cap="flat" cmpd="sng" w="19050">
            <a:solidFill>
              <a:schemeClr val="dk2"/>
            </a:solidFill>
            <a:prstDash val="lgDash"/>
            <a:round/>
            <a:headEnd len="sm" w="sm" type="none"/>
            <a:tailEnd len="sm" w="sm" type="none"/>
          </a:ln>
        </p:spPr>
      </p:cxnSp>
      <p:sp>
        <p:nvSpPr>
          <p:cNvPr id="26" name="Google Shape;26;p5"/>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7" name="Google Shape;27;p5"/>
          <p:cNvSpPr txBox="1"/>
          <p:nvPr>
            <p:ph idx="1" type="body"/>
          </p:nvPr>
        </p:nvSpPr>
        <p:spPr>
          <a:xfrm>
            <a:off x="311700" y="1468825"/>
            <a:ext cx="3999900" cy="30999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28" name="Google Shape;28;p5"/>
          <p:cNvSpPr txBox="1"/>
          <p:nvPr>
            <p:ph idx="2" type="body"/>
          </p:nvPr>
        </p:nvSpPr>
        <p:spPr>
          <a:xfrm>
            <a:off x="4832400" y="1468825"/>
            <a:ext cx="3999900" cy="30999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29" name="Google Shape;29;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Лише заголовок" type="titleOnly">
  <p:cSld name="TITLE_ONLY">
    <p:spTree>
      <p:nvGrpSpPr>
        <p:cNvPr id="30" name="Shape 30"/>
        <p:cNvGrpSpPr/>
        <p:nvPr/>
      </p:nvGrpSpPr>
      <p:grpSpPr>
        <a:xfrm>
          <a:off x="0" y="0"/>
          <a:ext cx="0" cy="0"/>
          <a:chOff x="0" y="0"/>
          <a:chExt cx="0" cy="0"/>
        </a:xfrm>
      </p:grpSpPr>
      <p:sp>
        <p:nvSpPr>
          <p:cNvPr id="31" name="Google Shape;31;p6"/>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2" name="Google Shape;32;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екст в одному стовпці">
  <p:cSld name="ONE_COLUMN_TEXT">
    <p:spTree>
      <p:nvGrpSpPr>
        <p:cNvPr id="33" name="Shape 33"/>
        <p:cNvGrpSpPr/>
        <p:nvPr/>
      </p:nvGrpSpPr>
      <p:grpSpPr>
        <a:xfrm>
          <a:off x="0" y="0"/>
          <a:ext cx="0" cy="0"/>
          <a:chOff x="0" y="0"/>
          <a:chExt cx="0" cy="0"/>
        </a:xfrm>
      </p:grpSpPr>
      <p:cxnSp>
        <p:nvCxnSpPr>
          <p:cNvPr id="34" name="Google Shape;34;p7"/>
          <p:cNvCxnSpPr/>
          <p:nvPr/>
        </p:nvCxnSpPr>
        <p:spPr>
          <a:xfrm>
            <a:off x="418675" y="1457787"/>
            <a:ext cx="614100" cy="0"/>
          </a:xfrm>
          <a:prstGeom prst="straightConnector1">
            <a:avLst/>
          </a:prstGeom>
          <a:noFill/>
          <a:ln cap="flat" cmpd="sng" w="19050">
            <a:solidFill>
              <a:schemeClr val="dk2"/>
            </a:solidFill>
            <a:prstDash val="lgDash"/>
            <a:round/>
            <a:headEnd len="sm" w="sm" type="none"/>
            <a:tailEnd len="sm" w="sm" type="none"/>
          </a:ln>
        </p:spPr>
      </p:cxnSp>
      <p:sp>
        <p:nvSpPr>
          <p:cNvPr id="35" name="Google Shape;35;p7"/>
          <p:cNvSpPr txBox="1"/>
          <p:nvPr>
            <p:ph type="title"/>
          </p:nvPr>
        </p:nvSpPr>
        <p:spPr>
          <a:xfrm>
            <a:off x="311700" y="631800"/>
            <a:ext cx="2808000" cy="7557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6" name="Google Shape;36;p7"/>
          <p:cNvSpPr txBox="1"/>
          <p:nvPr>
            <p:ph idx="1" type="body"/>
          </p:nvPr>
        </p:nvSpPr>
        <p:spPr>
          <a:xfrm>
            <a:off x="311700" y="1618204"/>
            <a:ext cx="2808000" cy="29508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37" name="Google Shape;37;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Основна теза">
  <p:cSld name="MAIN_POINT">
    <p:bg>
      <p:bgPr>
        <a:solidFill>
          <a:schemeClr val="lt2"/>
        </a:solidFill>
      </p:bgPr>
    </p:bg>
    <p:spTree>
      <p:nvGrpSpPr>
        <p:cNvPr id="38" name="Shape 38"/>
        <p:cNvGrpSpPr/>
        <p:nvPr/>
      </p:nvGrpSpPr>
      <p:grpSpPr>
        <a:xfrm>
          <a:off x="0" y="0"/>
          <a:ext cx="0" cy="0"/>
          <a:chOff x="0" y="0"/>
          <a:chExt cx="0" cy="0"/>
        </a:xfrm>
      </p:grpSpPr>
      <p:sp>
        <p:nvSpPr>
          <p:cNvPr id="39" name="Google Shape;39;p8"/>
          <p:cNvSpPr txBox="1"/>
          <p:nvPr>
            <p:ph type="title"/>
          </p:nvPr>
        </p:nvSpPr>
        <p:spPr>
          <a:xfrm>
            <a:off x="490250" y="528900"/>
            <a:ext cx="5678100" cy="4085700"/>
          </a:xfrm>
          <a:prstGeom prst="rect">
            <a:avLst/>
          </a:prstGeom>
        </p:spPr>
        <p:txBody>
          <a:bodyPr anchorCtr="0" anchor="ctr" bIns="91425" lIns="91425" spcFirstLastPara="1" rIns="91425" wrap="square" tIns="91425">
            <a:normAutofit/>
          </a:bodyPr>
          <a:lstStyle>
            <a:lvl1pPr lvl="0" rtl="0">
              <a:spcBef>
                <a:spcPts val="0"/>
              </a:spcBef>
              <a:spcAft>
                <a:spcPts val="0"/>
              </a:spcAft>
              <a:buClr>
                <a:schemeClr val="lt1"/>
              </a:buClr>
              <a:buSzPts val="5400"/>
              <a:buNone/>
              <a:defRPr sz="5400">
                <a:solidFill>
                  <a:schemeClr val="lt1"/>
                </a:solidFill>
              </a:defRPr>
            </a:lvl1pPr>
            <a:lvl2pPr lvl="1" rtl="0">
              <a:spcBef>
                <a:spcPts val="0"/>
              </a:spcBef>
              <a:spcAft>
                <a:spcPts val="0"/>
              </a:spcAft>
              <a:buClr>
                <a:schemeClr val="lt1"/>
              </a:buClr>
              <a:buSzPts val="5400"/>
              <a:buNone/>
              <a:defRPr sz="5400">
                <a:solidFill>
                  <a:schemeClr val="lt1"/>
                </a:solidFill>
              </a:defRPr>
            </a:lvl2pPr>
            <a:lvl3pPr lvl="2" rtl="0">
              <a:spcBef>
                <a:spcPts val="0"/>
              </a:spcBef>
              <a:spcAft>
                <a:spcPts val="0"/>
              </a:spcAft>
              <a:buClr>
                <a:schemeClr val="lt1"/>
              </a:buClr>
              <a:buSzPts val="5400"/>
              <a:buNone/>
              <a:defRPr sz="5400">
                <a:solidFill>
                  <a:schemeClr val="lt1"/>
                </a:solidFill>
              </a:defRPr>
            </a:lvl3pPr>
            <a:lvl4pPr lvl="3" rtl="0">
              <a:spcBef>
                <a:spcPts val="0"/>
              </a:spcBef>
              <a:spcAft>
                <a:spcPts val="0"/>
              </a:spcAft>
              <a:buClr>
                <a:schemeClr val="lt1"/>
              </a:buClr>
              <a:buSzPts val="5400"/>
              <a:buNone/>
              <a:defRPr sz="5400">
                <a:solidFill>
                  <a:schemeClr val="lt1"/>
                </a:solidFill>
              </a:defRPr>
            </a:lvl4pPr>
            <a:lvl5pPr lvl="4" rtl="0">
              <a:spcBef>
                <a:spcPts val="0"/>
              </a:spcBef>
              <a:spcAft>
                <a:spcPts val="0"/>
              </a:spcAft>
              <a:buClr>
                <a:schemeClr val="lt1"/>
              </a:buClr>
              <a:buSzPts val="5400"/>
              <a:buNone/>
              <a:defRPr sz="5400">
                <a:solidFill>
                  <a:schemeClr val="lt1"/>
                </a:solidFill>
              </a:defRPr>
            </a:lvl5pPr>
            <a:lvl6pPr lvl="5" rtl="0">
              <a:spcBef>
                <a:spcPts val="0"/>
              </a:spcBef>
              <a:spcAft>
                <a:spcPts val="0"/>
              </a:spcAft>
              <a:buClr>
                <a:schemeClr val="lt1"/>
              </a:buClr>
              <a:buSzPts val="5400"/>
              <a:buNone/>
              <a:defRPr sz="5400">
                <a:solidFill>
                  <a:schemeClr val="lt1"/>
                </a:solidFill>
              </a:defRPr>
            </a:lvl6pPr>
            <a:lvl7pPr lvl="6" rtl="0">
              <a:spcBef>
                <a:spcPts val="0"/>
              </a:spcBef>
              <a:spcAft>
                <a:spcPts val="0"/>
              </a:spcAft>
              <a:buClr>
                <a:schemeClr val="lt1"/>
              </a:buClr>
              <a:buSzPts val="5400"/>
              <a:buNone/>
              <a:defRPr sz="5400">
                <a:solidFill>
                  <a:schemeClr val="lt1"/>
                </a:solidFill>
              </a:defRPr>
            </a:lvl7pPr>
            <a:lvl8pPr lvl="7" rtl="0">
              <a:spcBef>
                <a:spcPts val="0"/>
              </a:spcBef>
              <a:spcAft>
                <a:spcPts val="0"/>
              </a:spcAft>
              <a:buClr>
                <a:schemeClr val="lt1"/>
              </a:buClr>
              <a:buSzPts val="5400"/>
              <a:buNone/>
              <a:defRPr sz="5400">
                <a:solidFill>
                  <a:schemeClr val="lt1"/>
                </a:solidFill>
              </a:defRPr>
            </a:lvl8pPr>
            <a:lvl9pPr lvl="8" rtl="0">
              <a:spcBef>
                <a:spcPts val="0"/>
              </a:spcBef>
              <a:spcAft>
                <a:spcPts val="0"/>
              </a:spcAft>
              <a:buClr>
                <a:schemeClr val="lt1"/>
              </a:buClr>
              <a:buSzPts val="5400"/>
              <a:buNone/>
              <a:defRPr sz="5400">
                <a:solidFill>
                  <a:schemeClr val="lt1"/>
                </a:solidFill>
              </a:defRPr>
            </a:lvl9pPr>
          </a:lstStyle>
          <a:p/>
        </p:txBody>
      </p:sp>
      <p:sp>
        <p:nvSpPr>
          <p:cNvPr id="40" name="Google Shape;40;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і опис розділу">
  <p:cSld name="SECTION_TITLE_AND_DESCRIPTION">
    <p:bg>
      <p:bgPr>
        <a:solidFill>
          <a:schemeClr val="dk1"/>
        </a:solidFill>
      </p:bgPr>
    </p:bg>
    <p:spTree>
      <p:nvGrpSpPr>
        <p:cNvPr id="41" name="Shape 41"/>
        <p:cNvGrpSpPr/>
        <p:nvPr/>
      </p:nvGrpSpPr>
      <p:grpSpPr>
        <a:xfrm>
          <a:off x="0" y="0"/>
          <a:ext cx="0" cy="0"/>
          <a:chOff x="0" y="0"/>
          <a:chExt cx="0" cy="0"/>
        </a:xfrm>
      </p:grpSpPr>
      <p:sp>
        <p:nvSpPr>
          <p:cNvPr id="42" name="Google Shape;42;p9"/>
          <p:cNvSpPr/>
          <p:nvPr/>
        </p:nvSpPr>
        <p:spPr>
          <a:xfrm>
            <a:off x="4572000" y="175"/>
            <a:ext cx="4572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3" name="Google Shape;43;p9"/>
          <p:cNvCxnSpPr/>
          <p:nvPr/>
        </p:nvCxnSpPr>
        <p:spPr>
          <a:xfrm>
            <a:off x="5029675" y="4495500"/>
            <a:ext cx="577200" cy="0"/>
          </a:xfrm>
          <a:prstGeom prst="straightConnector1">
            <a:avLst/>
          </a:prstGeom>
          <a:noFill/>
          <a:ln cap="flat" cmpd="sng" w="19050">
            <a:solidFill>
              <a:schemeClr val="dk1"/>
            </a:solidFill>
            <a:prstDash val="lgDash"/>
            <a:round/>
            <a:headEnd len="sm" w="sm" type="none"/>
            <a:tailEnd len="sm" w="sm" type="none"/>
          </a:ln>
        </p:spPr>
      </p:cxnSp>
      <p:sp>
        <p:nvSpPr>
          <p:cNvPr id="44" name="Google Shape;44;p9"/>
          <p:cNvSpPr txBox="1"/>
          <p:nvPr>
            <p:ph type="title"/>
          </p:nvPr>
        </p:nvSpPr>
        <p:spPr>
          <a:xfrm>
            <a:off x="265500" y="1078750"/>
            <a:ext cx="4045200" cy="1789200"/>
          </a:xfrm>
          <a:prstGeom prst="rect">
            <a:avLst/>
          </a:prstGeom>
        </p:spPr>
        <p:txBody>
          <a:bodyPr anchorCtr="0" anchor="b" bIns="91425" lIns="91425" spcFirstLastPara="1" rIns="91425" wrap="square" tIns="91425">
            <a:normAutofit/>
          </a:bodyPr>
          <a:lstStyle>
            <a:lvl1pPr lvl="0" rtl="0" algn="ctr">
              <a:spcBef>
                <a:spcPts val="0"/>
              </a:spcBef>
              <a:spcAft>
                <a:spcPts val="0"/>
              </a:spcAft>
              <a:buClr>
                <a:schemeClr val="lt1"/>
              </a:buClr>
              <a:buSzPts val="4600"/>
              <a:buNone/>
              <a:defRPr sz="4600">
                <a:solidFill>
                  <a:schemeClr val="lt1"/>
                </a:solidFill>
              </a:defRPr>
            </a:lvl1pPr>
            <a:lvl2pPr lvl="1" rtl="0" algn="ctr">
              <a:spcBef>
                <a:spcPts val="0"/>
              </a:spcBef>
              <a:spcAft>
                <a:spcPts val="0"/>
              </a:spcAft>
              <a:buClr>
                <a:schemeClr val="lt1"/>
              </a:buClr>
              <a:buSzPts val="4600"/>
              <a:buNone/>
              <a:defRPr sz="4600">
                <a:solidFill>
                  <a:schemeClr val="lt1"/>
                </a:solidFill>
              </a:defRPr>
            </a:lvl2pPr>
            <a:lvl3pPr lvl="2" rtl="0" algn="ctr">
              <a:spcBef>
                <a:spcPts val="0"/>
              </a:spcBef>
              <a:spcAft>
                <a:spcPts val="0"/>
              </a:spcAft>
              <a:buClr>
                <a:schemeClr val="lt1"/>
              </a:buClr>
              <a:buSzPts val="4600"/>
              <a:buNone/>
              <a:defRPr sz="4600">
                <a:solidFill>
                  <a:schemeClr val="lt1"/>
                </a:solidFill>
              </a:defRPr>
            </a:lvl3pPr>
            <a:lvl4pPr lvl="3" rtl="0" algn="ctr">
              <a:spcBef>
                <a:spcPts val="0"/>
              </a:spcBef>
              <a:spcAft>
                <a:spcPts val="0"/>
              </a:spcAft>
              <a:buClr>
                <a:schemeClr val="lt1"/>
              </a:buClr>
              <a:buSzPts val="4600"/>
              <a:buNone/>
              <a:defRPr sz="4600">
                <a:solidFill>
                  <a:schemeClr val="lt1"/>
                </a:solidFill>
              </a:defRPr>
            </a:lvl4pPr>
            <a:lvl5pPr lvl="4" rtl="0" algn="ctr">
              <a:spcBef>
                <a:spcPts val="0"/>
              </a:spcBef>
              <a:spcAft>
                <a:spcPts val="0"/>
              </a:spcAft>
              <a:buClr>
                <a:schemeClr val="lt1"/>
              </a:buClr>
              <a:buSzPts val="4600"/>
              <a:buNone/>
              <a:defRPr sz="4600">
                <a:solidFill>
                  <a:schemeClr val="lt1"/>
                </a:solidFill>
              </a:defRPr>
            </a:lvl5pPr>
            <a:lvl6pPr lvl="5" rtl="0" algn="ctr">
              <a:spcBef>
                <a:spcPts val="0"/>
              </a:spcBef>
              <a:spcAft>
                <a:spcPts val="0"/>
              </a:spcAft>
              <a:buClr>
                <a:schemeClr val="lt1"/>
              </a:buClr>
              <a:buSzPts val="4600"/>
              <a:buNone/>
              <a:defRPr sz="4600">
                <a:solidFill>
                  <a:schemeClr val="lt1"/>
                </a:solidFill>
              </a:defRPr>
            </a:lvl6pPr>
            <a:lvl7pPr lvl="6" rtl="0" algn="ctr">
              <a:spcBef>
                <a:spcPts val="0"/>
              </a:spcBef>
              <a:spcAft>
                <a:spcPts val="0"/>
              </a:spcAft>
              <a:buClr>
                <a:schemeClr val="lt1"/>
              </a:buClr>
              <a:buSzPts val="4600"/>
              <a:buNone/>
              <a:defRPr sz="4600">
                <a:solidFill>
                  <a:schemeClr val="lt1"/>
                </a:solidFill>
              </a:defRPr>
            </a:lvl7pPr>
            <a:lvl8pPr lvl="7" rtl="0" algn="ctr">
              <a:spcBef>
                <a:spcPts val="0"/>
              </a:spcBef>
              <a:spcAft>
                <a:spcPts val="0"/>
              </a:spcAft>
              <a:buClr>
                <a:schemeClr val="lt1"/>
              </a:buClr>
              <a:buSzPts val="4600"/>
              <a:buNone/>
              <a:defRPr sz="4600">
                <a:solidFill>
                  <a:schemeClr val="lt1"/>
                </a:solidFill>
              </a:defRPr>
            </a:lvl8pPr>
            <a:lvl9pPr lvl="8" rtl="0" algn="ctr">
              <a:spcBef>
                <a:spcPts val="0"/>
              </a:spcBef>
              <a:spcAft>
                <a:spcPts val="0"/>
              </a:spcAft>
              <a:buClr>
                <a:schemeClr val="lt1"/>
              </a:buClr>
              <a:buSzPts val="4600"/>
              <a:buNone/>
              <a:defRPr sz="4600">
                <a:solidFill>
                  <a:schemeClr val="lt1"/>
                </a:solidFill>
              </a:defRPr>
            </a:lvl9pPr>
          </a:lstStyle>
          <a:p/>
        </p:txBody>
      </p:sp>
      <p:sp>
        <p:nvSpPr>
          <p:cNvPr id="45" name="Google Shape;45;p9"/>
          <p:cNvSpPr txBox="1"/>
          <p:nvPr>
            <p:ph idx="1" type="subTitle"/>
          </p:nvPr>
        </p:nvSpPr>
        <p:spPr>
          <a:xfrm>
            <a:off x="265500" y="2921401"/>
            <a:ext cx="4045200" cy="13455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Clr>
                <a:schemeClr val="lt1"/>
              </a:buClr>
              <a:buSzPts val="1900"/>
              <a:buNone/>
              <a:defRPr sz="1900">
                <a:solidFill>
                  <a:schemeClr val="lt1"/>
                </a:solidFill>
              </a:defRPr>
            </a:lvl1pPr>
            <a:lvl2pPr lvl="1" rtl="0" algn="ctr">
              <a:lnSpc>
                <a:spcPct val="100000"/>
              </a:lnSpc>
              <a:spcBef>
                <a:spcPts val="0"/>
              </a:spcBef>
              <a:spcAft>
                <a:spcPts val="0"/>
              </a:spcAft>
              <a:buClr>
                <a:schemeClr val="lt1"/>
              </a:buClr>
              <a:buSzPts val="1900"/>
              <a:buNone/>
              <a:defRPr sz="1900">
                <a:solidFill>
                  <a:schemeClr val="lt1"/>
                </a:solidFill>
              </a:defRPr>
            </a:lvl2pPr>
            <a:lvl3pPr lvl="2" rtl="0" algn="ctr">
              <a:lnSpc>
                <a:spcPct val="100000"/>
              </a:lnSpc>
              <a:spcBef>
                <a:spcPts val="0"/>
              </a:spcBef>
              <a:spcAft>
                <a:spcPts val="0"/>
              </a:spcAft>
              <a:buClr>
                <a:schemeClr val="lt1"/>
              </a:buClr>
              <a:buSzPts val="1900"/>
              <a:buNone/>
              <a:defRPr sz="1900">
                <a:solidFill>
                  <a:schemeClr val="lt1"/>
                </a:solidFill>
              </a:defRPr>
            </a:lvl3pPr>
            <a:lvl4pPr lvl="3" rtl="0" algn="ctr">
              <a:lnSpc>
                <a:spcPct val="100000"/>
              </a:lnSpc>
              <a:spcBef>
                <a:spcPts val="0"/>
              </a:spcBef>
              <a:spcAft>
                <a:spcPts val="0"/>
              </a:spcAft>
              <a:buClr>
                <a:schemeClr val="lt1"/>
              </a:buClr>
              <a:buSzPts val="1900"/>
              <a:buNone/>
              <a:defRPr sz="1900">
                <a:solidFill>
                  <a:schemeClr val="lt1"/>
                </a:solidFill>
              </a:defRPr>
            </a:lvl4pPr>
            <a:lvl5pPr lvl="4" rtl="0" algn="ctr">
              <a:lnSpc>
                <a:spcPct val="100000"/>
              </a:lnSpc>
              <a:spcBef>
                <a:spcPts val="0"/>
              </a:spcBef>
              <a:spcAft>
                <a:spcPts val="0"/>
              </a:spcAft>
              <a:buClr>
                <a:schemeClr val="lt1"/>
              </a:buClr>
              <a:buSzPts val="1900"/>
              <a:buNone/>
              <a:defRPr sz="1900">
                <a:solidFill>
                  <a:schemeClr val="lt1"/>
                </a:solidFill>
              </a:defRPr>
            </a:lvl5pPr>
            <a:lvl6pPr lvl="5" rtl="0" algn="ctr">
              <a:lnSpc>
                <a:spcPct val="100000"/>
              </a:lnSpc>
              <a:spcBef>
                <a:spcPts val="0"/>
              </a:spcBef>
              <a:spcAft>
                <a:spcPts val="0"/>
              </a:spcAft>
              <a:buClr>
                <a:schemeClr val="lt1"/>
              </a:buClr>
              <a:buSzPts val="1900"/>
              <a:buNone/>
              <a:defRPr sz="1900">
                <a:solidFill>
                  <a:schemeClr val="lt1"/>
                </a:solidFill>
              </a:defRPr>
            </a:lvl6pPr>
            <a:lvl7pPr lvl="6" rtl="0" algn="ctr">
              <a:lnSpc>
                <a:spcPct val="100000"/>
              </a:lnSpc>
              <a:spcBef>
                <a:spcPts val="0"/>
              </a:spcBef>
              <a:spcAft>
                <a:spcPts val="0"/>
              </a:spcAft>
              <a:buClr>
                <a:schemeClr val="lt1"/>
              </a:buClr>
              <a:buSzPts val="1900"/>
              <a:buNone/>
              <a:defRPr sz="1900">
                <a:solidFill>
                  <a:schemeClr val="lt1"/>
                </a:solidFill>
              </a:defRPr>
            </a:lvl7pPr>
            <a:lvl8pPr lvl="7" rtl="0" algn="ctr">
              <a:lnSpc>
                <a:spcPct val="100000"/>
              </a:lnSpc>
              <a:spcBef>
                <a:spcPts val="0"/>
              </a:spcBef>
              <a:spcAft>
                <a:spcPts val="0"/>
              </a:spcAft>
              <a:buClr>
                <a:schemeClr val="lt1"/>
              </a:buClr>
              <a:buSzPts val="1900"/>
              <a:buNone/>
              <a:defRPr sz="1900">
                <a:solidFill>
                  <a:schemeClr val="lt1"/>
                </a:solidFill>
              </a:defRPr>
            </a:lvl8pPr>
            <a:lvl9pPr lvl="8" rtl="0" algn="ctr">
              <a:lnSpc>
                <a:spcPct val="100000"/>
              </a:lnSpc>
              <a:spcBef>
                <a:spcPts val="0"/>
              </a:spcBef>
              <a:spcAft>
                <a:spcPts val="0"/>
              </a:spcAft>
              <a:buClr>
                <a:schemeClr val="lt1"/>
              </a:buClr>
              <a:buSzPts val="1900"/>
              <a:buNone/>
              <a:defRPr sz="1900">
                <a:solidFill>
                  <a:schemeClr val="lt1"/>
                </a:solidFill>
              </a:defRPr>
            </a:lvl9pPr>
          </a:lstStyle>
          <a:p/>
        </p:txBody>
      </p:sp>
      <p:sp>
        <p:nvSpPr>
          <p:cNvPr id="46" name="Google Shape;46;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47" name="Google Shape;47;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Субтитри">
  <p:cSld name="CAPTION_ONLY">
    <p:spTree>
      <p:nvGrpSpPr>
        <p:cNvPr id="48" name="Shape 48"/>
        <p:cNvGrpSpPr/>
        <p:nvPr/>
      </p:nvGrpSpPr>
      <p:grpSpPr>
        <a:xfrm>
          <a:off x="0" y="0"/>
          <a:ext cx="0" cy="0"/>
          <a:chOff x="0" y="0"/>
          <a:chExt cx="0" cy="0"/>
        </a:xfrm>
      </p:grpSpPr>
      <p:sp>
        <p:nvSpPr>
          <p:cNvPr id="49" name="Google Shape;49;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2100"/>
              <a:buFont typeface="Oswald"/>
              <a:buNone/>
              <a:defRPr sz="2100">
                <a:latin typeface="Oswald"/>
                <a:ea typeface="Oswald"/>
                <a:cs typeface="Oswald"/>
                <a:sym typeface="Oswald"/>
              </a:defRPr>
            </a:lvl1pPr>
          </a:lstStyle>
          <a:p/>
        </p:txBody>
      </p:sp>
      <p:sp>
        <p:nvSpPr>
          <p:cNvPr id="50" name="Google Shape;50;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Велике число">
  <p:cSld name="BIG_NUMBER">
    <p:spTree>
      <p:nvGrpSpPr>
        <p:cNvPr id="51" name="Shape 51"/>
        <p:cNvGrpSpPr/>
        <p:nvPr/>
      </p:nvGrpSpPr>
      <p:grpSpPr>
        <a:xfrm>
          <a:off x="0" y="0"/>
          <a:ext cx="0" cy="0"/>
          <a:chOff x="0" y="0"/>
          <a:chExt cx="0" cy="0"/>
        </a:xfrm>
      </p:grpSpPr>
      <p:cxnSp>
        <p:nvCxnSpPr>
          <p:cNvPr id="52" name="Google Shape;52;p11"/>
          <p:cNvCxnSpPr/>
          <p:nvPr/>
        </p:nvCxnSpPr>
        <p:spPr>
          <a:xfrm>
            <a:off x="413275" y="2988275"/>
            <a:ext cx="910500" cy="0"/>
          </a:xfrm>
          <a:prstGeom prst="straightConnector1">
            <a:avLst/>
          </a:prstGeom>
          <a:noFill/>
          <a:ln cap="flat" cmpd="sng" w="28575">
            <a:solidFill>
              <a:schemeClr val="dk1"/>
            </a:solidFill>
            <a:prstDash val="lgDash"/>
            <a:round/>
            <a:headEnd len="sm" w="sm" type="none"/>
            <a:tailEnd len="sm" w="sm" type="none"/>
          </a:ln>
        </p:spPr>
      </p:cxnSp>
      <p:sp>
        <p:nvSpPr>
          <p:cNvPr id="53" name="Google Shape;53;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rtl="0">
              <a:spcBef>
                <a:spcPts val="0"/>
              </a:spcBef>
              <a:spcAft>
                <a:spcPts val="0"/>
              </a:spcAft>
              <a:buSzPts val="12000"/>
              <a:buNone/>
              <a:defRPr sz="12000"/>
            </a:lvl1pPr>
            <a:lvl2pPr lvl="1" rtl="0">
              <a:spcBef>
                <a:spcPts val="0"/>
              </a:spcBef>
              <a:spcAft>
                <a:spcPts val="0"/>
              </a:spcAft>
              <a:buSzPts val="12000"/>
              <a:buNone/>
              <a:defRPr sz="12000"/>
            </a:lvl2pPr>
            <a:lvl3pPr lvl="2" rtl="0">
              <a:spcBef>
                <a:spcPts val="0"/>
              </a:spcBef>
              <a:spcAft>
                <a:spcPts val="0"/>
              </a:spcAft>
              <a:buSzPts val="12000"/>
              <a:buNone/>
              <a:defRPr sz="12000"/>
            </a:lvl3pPr>
            <a:lvl4pPr lvl="3" rtl="0">
              <a:spcBef>
                <a:spcPts val="0"/>
              </a:spcBef>
              <a:spcAft>
                <a:spcPts val="0"/>
              </a:spcAft>
              <a:buSzPts val="12000"/>
              <a:buNone/>
              <a:defRPr sz="12000"/>
            </a:lvl4pPr>
            <a:lvl5pPr lvl="4" rtl="0">
              <a:spcBef>
                <a:spcPts val="0"/>
              </a:spcBef>
              <a:spcAft>
                <a:spcPts val="0"/>
              </a:spcAft>
              <a:buSzPts val="12000"/>
              <a:buNone/>
              <a:defRPr sz="12000"/>
            </a:lvl5pPr>
            <a:lvl6pPr lvl="5" rtl="0">
              <a:spcBef>
                <a:spcPts val="0"/>
              </a:spcBef>
              <a:spcAft>
                <a:spcPts val="0"/>
              </a:spcAft>
              <a:buSzPts val="12000"/>
              <a:buNone/>
              <a:defRPr sz="12000"/>
            </a:lvl6pPr>
            <a:lvl7pPr lvl="6" rtl="0">
              <a:spcBef>
                <a:spcPts val="0"/>
              </a:spcBef>
              <a:spcAft>
                <a:spcPts val="0"/>
              </a:spcAft>
              <a:buSzPts val="12000"/>
              <a:buNone/>
              <a:defRPr sz="12000"/>
            </a:lvl7pPr>
            <a:lvl8pPr lvl="7" rtl="0">
              <a:spcBef>
                <a:spcPts val="0"/>
              </a:spcBef>
              <a:spcAft>
                <a:spcPts val="0"/>
              </a:spcAft>
              <a:buSzPts val="12000"/>
              <a:buNone/>
              <a:defRPr sz="12000"/>
            </a:lvl8pPr>
            <a:lvl9pPr lvl="8" rtl="0">
              <a:spcBef>
                <a:spcPts val="0"/>
              </a:spcBef>
              <a:spcAft>
                <a:spcPts val="0"/>
              </a:spcAft>
              <a:buSzPts val="12000"/>
              <a:buNone/>
              <a:defRPr sz="12000"/>
            </a:lvl9pPr>
          </a:lstStyle>
          <a:p>
            <a:r>
              <a:t>xx%</a:t>
            </a:r>
          </a:p>
        </p:txBody>
      </p:sp>
      <p:sp>
        <p:nvSpPr>
          <p:cNvPr id="54" name="Google Shape;54;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55" name="Google Shape;55;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Пустий" type="blank">
  <p:cSld name="BLANK">
    <p:spTree>
      <p:nvGrpSpPr>
        <p:cNvPr id="56" name="Shape 56"/>
        <p:cNvGrpSpPr/>
        <p:nvPr/>
      </p:nvGrpSpPr>
      <p:grpSpPr>
        <a:xfrm>
          <a:off x="0" y="0"/>
          <a:ext cx="0" cy="0"/>
          <a:chOff x="0" y="0"/>
          <a:chExt cx="0" cy="0"/>
        </a:xfrm>
      </p:grpSpPr>
      <p:sp>
        <p:nvSpPr>
          <p:cNvPr id="57" name="Google Shape;57;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odern-writer">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72500"/>
            <a:ext cx="8520600" cy="733500"/>
          </a:xfrm>
          <a:prstGeom prst="rect">
            <a:avLst/>
          </a:prstGeom>
          <a:noFill/>
          <a:ln>
            <a:noFill/>
          </a:ln>
        </p:spPr>
        <p:txBody>
          <a:bodyPr anchorCtr="0" anchor="b" bIns="91425" lIns="91425" spcFirstLastPara="1" rIns="91425" wrap="square" tIns="91425">
            <a:normAutofit/>
          </a:bodyPr>
          <a:lstStyle>
            <a:lvl1pPr lvl="0" rtl="0">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1pPr>
            <a:lvl2pPr lvl="1" rtl="0">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2pPr>
            <a:lvl3pPr lvl="2" rtl="0">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3pPr>
            <a:lvl4pPr lvl="3" rtl="0">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4pPr>
            <a:lvl5pPr lvl="4" rtl="0">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5pPr>
            <a:lvl6pPr lvl="5" rtl="0">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6pPr>
            <a:lvl7pPr lvl="6" rtl="0">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7pPr>
            <a:lvl8pPr lvl="7" rtl="0">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8pPr>
            <a:lvl9pPr lvl="8" rtl="0">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9pPr>
          </a:lstStyle>
          <a:p/>
        </p:txBody>
      </p:sp>
      <p:sp>
        <p:nvSpPr>
          <p:cNvPr id="7" name="Google Shape;7;p1"/>
          <p:cNvSpPr txBox="1"/>
          <p:nvPr>
            <p:ph idx="1" type="body"/>
          </p:nvPr>
        </p:nvSpPr>
        <p:spPr>
          <a:xfrm>
            <a:off x="311700" y="1468825"/>
            <a:ext cx="8520600" cy="30999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indent="-317500" lvl="1" marL="914400" rtl="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indent="-317500" lvl="2" marL="1371600" rtl="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indent="-317500" lvl="3" marL="1828800" rtl="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indent="-317500" lvl="4" marL="2286000" rtl="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indent="-317500" lvl="5" marL="2743200" rtl="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indent="-317500" lvl="6" marL="3200400" rtl="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indent="-317500" lvl="7" marL="3657600" rtl="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indent="-317500" lvl="8" marL="4114800" rtl="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latin typeface="Source Code Pro"/>
                <a:ea typeface="Source Code Pro"/>
                <a:cs typeface="Source Code Pro"/>
                <a:sym typeface="Source Code Pro"/>
              </a:defRPr>
            </a:lvl1pPr>
            <a:lvl2pPr lvl="1" rtl="0" algn="r">
              <a:buNone/>
              <a:defRPr sz="1000">
                <a:solidFill>
                  <a:schemeClr val="dk2"/>
                </a:solidFill>
                <a:latin typeface="Source Code Pro"/>
                <a:ea typeface="Source Code Pro"/>
                <a:cs typeface="Source Code Pro"/>
                <a:sym typeface="Source Code Pro"/>
              </a:defRPr>
            </a:lvl2pPr>
            <a:lvl3pPr lvl="2" rtl="0" algn="r">
              <a:buNone/>
              <a:defRPr sz="1000">
                <a:solidFill>
                  <a:schemeClr val="dk2"/>
                </a:solidFill>
                <a:latin typeface="Source Code Pro"/>
                <a:ea typeface="Source Code Pro"/>
                <a:cs typeface="Source Code Pro"/>
                <a:sym typeface="Source Code Pro"/>
              </a:defRPr>
            </a:lvl3pPr>
            <a:lvl4pPr lvl="3" rtl="0" algn="r">
              <a:buNone/>
              <a:defRPr sz="1000">
                <a:solidFill>
                  <a:schemeClr val="dk2"/>
                </a:solidFill>
                <a:latin typeface="Source Code Pro"/>
                <a:ea typeface="Source Code Pro"/>
                <a:cs typeface="Source Code Pro"/>
                <a:sym typeface="Source Code Pro"/>
              </a:defRPr>
            </a:lvl4pPr>
            <a:lvl5pPr lvl="4" rtl="0" algn="r">
              <a:buNone/>
              <a:defRPr sz="1000">
                <a:solidFill>
                  <a:schemeClr val="dk2"/>
                </a:solidFill>
                <a:latin typeface="Source Code Pro"/>
                <a:ea typeface="Source Code Pro"/>
                <a:cs typeface="Source Code Pro"/>
                <a:sym typeface="Source Code Pro"/>
              </a:defRPr>
            </a:lvl5pPr>
            <a:lvl6pPr lvl="5" rtl="0" algn="r">
              <a:buNone/>
              <a:defRPr sz="1000">
                <a:solidFill>
                  <a:schemeClr val="dk2"/>
                </a:solidFill>
                <a:latin typeface="Source Code Pro"/>
                <a:ea typeface="Source Code Pro"/>
                <a:cs typeface="Source Code Pro"/>
                <a:sym typeface="Source Code Pro"/>
              </a:defRPr>
            </a:lvl6pPr>
            <a:lvl7pPr lvl="6" rtl="0" algn="r">
              <a:buNone/>
              <a:defRPr sz="1000">
                <a:solidFill>
                  <a:schemeClr val="dk2"/>
                </a:solidFill>
                <a:latin typeface="Source Code Pro"/>
                <a:ea typeface="Source Code Pro"/>
                <a:cs typeface="Source Code Pro"/>
                <a:sym typeface="Source Code Pro"/>
              </a:defRPr>
            </a:lvl7pPr>
            <a:lvl8pPr lvl="7" rtl="0" algn="r">
              <a:buNone/>
              <a:defRPr sz="1000">
                <a:solidFill>
                  <a:schemeClr val="dk2"/>
                </a:solidFill>
                <a:latin typeface="Source Code Pro"/>
                <a:ea typeface="Source Code Pro"/>
                <a:cs typeface="Source Code Pro"/>
                <a:sym typeface="Source Code Pro"/>
              </a:defRPr>
            </a:lvl8pPr>
            <a:lvl9pPr lvl="8" rtl="0" algn="r">
              <a:buNone/>
              <a:defRPr sz="1000">
                <a:solidFill>
                  <a:schemeClr val="dk2"/>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uk-U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3"/>
          <p:cNvSpPr txBox="1"/>
          <p:nvPr>
            <p:ph type="ctrTitle"/>
          </p:nvPr>
        </p:nvSpPr>
        <p:spPr>
          <a:xfrm>
            <a:off x="411175" y="644300"/>
            <a:ext cx="8282400" cy="21090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uk-UA"/>
              <a:t>Улюблені книги</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4"/>
          <p:cNvSpPr txBox="1"/>
          <p:nvPr>
            <p:ph type="title"/>
          </p:nvPr>
        </p:nvSpPr>
        <p:spPr>
          <a:xfrm>
            <a:off x="311700" y="372500"/>
            <a:ext cx="8520600" cy="7335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uk-UA"/>
              <a:t>Give the answer on the question:  What type of literature is it?</a:t>
            </a:r>
            <a:endParaRPr/>
          </a:p>
        </p:txBody>
      </p:sp>
      <p:sp>
        <p:nvSpPr>
          <p:cNvPr id="68" name="Google Shape;68;p14"/>
          <p:cNvSpPr txBox="1"/>
          <p:nvPr>
            <p:ph idx="1" type="body"/>
          </p:nvPr>
        </p:nvSpPr>
        <p:spPr>
          <a:xfrm>
            <a:off x="311700" y="1468825"/>
            <a:ext cx="8520600" cy="30999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None/>
            </a:pPr>
            <a:r>
              <a:rPr lang="uk-UA"/>
              <a:t>       </a:t>
            </a:r>
            <a:endParaRPr/>
          </a:p>
          <a:p>
            <a:pPr indent="0" lvl="0" marL="0" rtl="0" algn="l">
              <a:spcBef>
                <a:spcPts val="1200"/>
              </a:spcBef>
              <a:spcAft>
                <a:spcPts val="0"/>
              </a:spcAft>
              <a:buNone/>
            </a:pPr>
            <a:r>
              <a:rPr lang="uk-UA"/>
              <a:t>•	</a:t>
            </a:r>
            <a:r>
              <a:rPr lang="uk-UA" sz="3600"/>
              <a:t>It’s the story of a person's life written or told by another person.</a:t>
            </a:r>
            <a:endParaRPr sz="3600"/>
          </a:p>
          <a:p>
            <a:pPr indent="0" lvl="0" marL="0" rtl="0" algn="l">
              <a:spcBef>
                <a:spcPts val="1200"/>
              </a:spcBef>
              <a:spcAft>
                <a:spcPts val="0"/>
              </a:spcAft>
              <a:buNone/>
            </a:pPr>
            <a:r>
              <a:rPr lang="uk-UA" sz="3600"/>
              <a:t>•	It’s a story that teaches a moral or a lesson. It often has animal characters.</a:t>
            </a:r>
            <a:endParaRPr sz="3600"/>
          </a:p>
          <a:p>
            <a:pPr indent="0" lvl="0" marL="0" rtl="0" algn="l">
              <a:spcBef>
                <a:spcPts val="1200"/>
              </a:spcBef>
              <a:spcAft>
                <a:spcPts val="0"/>
              </a:spcAft>
              <a:buNone/>
            </a:pPr>
            <a:r>
              <a:rPr lang="uk-UA" sz="3600"/>
              <a:t>•	These novels are often set in worlds much different from our own and usually include magic, sorcery and mythical creature.</a:t>
            </a:r>
            <a:endParaRPr sz="3600"/>
          </a:p>
          <a:p>
            <a:pPr indent="0" lvl="0" marL="0" rtl="0" algn="l">
              <a:spcBef>
                <a:spcPts val="1200"/>
              </a:spcBef>
              <a:spcAft>
                <a:spcPts val="0"/>
              </a:spcAft>
              <a:buNone/>
            </a:pPr>
            <a:r>
              <a:rPr lang="uk-UA" sz="3600"/>
              <a:t>•	It’s a story that has been passed down, usually orally, within a culture. They include fairy tales, tall tales, trickster tales and other stories passed down over generations.  </a:t>
            </a:r>
            <a:endParaRPr sz="3600"/>
          </a:p>
          <a:p>
            <a:pPr indent="0" lvl="0" marL="0" rtl="0" algn="l">
              <a:spcBef>
                <a:spcPts val="1200"/>
              </a:spcBef>
              <a:spcAft>
                <a:spcPts val="0"/>
              </a:spcAft>
              <a:buNone/>
            </a:pPr>
            <a:r>
              <a:rPr lang="uk-UA" sz="3600"/>
              <a:t>•	It’s a story that has been handed down over generations and is believed to be based on history, though it typically mixes fact and fiction. The hero of it is usually a human.           </a:t>
            </a:r>
            <a:endParaRPr sz="3600"/>
          </a:p>
          <a:p>
            <a:pPr indent="0" lvl="0" marL="0" rtl="0" algn="l">
              <a:spcBef>
                <a:spcPts val="1200"/>
              </a:spcBef>
              <a:spcAft>
                <a:spcPts val="0"/>
              </a:spcAft>
              <a:buNone/>
            </a:pPr>
            <a:r>
              <a:rPr lang="uk-UA" sz="3600"/>
              <a:t>•	It’s a traditional story. It may center on a god or supernatural being and explain how something came to be, such as lightning or music or the world itself.</a:t>
            </a:r>
            <a:endParaRPr sz="3600"/>
          </a:p>
          <a:p>
            <a:pPr indent="0" lvl="0" marL="0" rtl="0" algn="l">
              <a:spcBef>
                <a:spcPts val="1200"/>
              </a:spcBef>
              <a:spcAft>
                <a:spcPts val="0"/>
              </a:spcAft>
              <a:buNone/>
            </a:pPr>
            <a:r>
              <a:rPr lang="uk-UA" sz="3600"/>
              <a:t>•	These stories examine how science and technology affect the world. The books often involve fantasy inventions that may be reality in the future. </a:t>
            </a:r>
            <a:endParaRPr sz="3600"/>
          </a:p>
          <a:p>
            <a:pPr indent="0" lvl="0" marL="0" rtl="0" algn="l">
              <a:spcBef>
                <a:spcPts val="1200"/>
              </a:spcBef>
              <a:spcAft>
                <a:spcPts val="12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5"/>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t/>
            </a:r>
            <a:endParaRPr/>
          </a:p>
        </p:txBody>
      </p:sp>
      <p:sp>
        <p:nvSpPr>
          <p:cNvPr id="74" name="Google Shape;74;p15"/>
          <p:cNvSpPr txBox="1"/>
          <p:nvPr>
            <p:ph idx="1" type="body"/>
          </p:nvPr>
        </p:nvSpPr>
        <p:spPr>
          <a:xfrm>
            <a:off x="311700" y="1468825"/>
            <a:ext cx="8520600" cy="3099900"/>
          </a:xfrm>
          <a:prstGeom prst="rect">
            <a:avLst/>
          </a:prstGeom>
        </p:spPr>
        <p:txBody>
          <a:bodyPr anchorCtr="0" anchor="t" bIns="91425" lIns="91425" spcFirstLastPara="1" rIns="91425" wrap="square" tIns="91425">
            <a:normAutofit fontScale="47500" lnSpcReduction="20000"/>
          </a:bodyPr>
          <a:lstStyle/>
          <a:p>
            <a:pPr indent="0" lvl="0" marL="0" rtl="0" algn="l">
              <a:spcBef>
                <a:spcPts val="0"/>
              </a:spcBef>
              <a:spcAft>
                <a:spcPts val="0"/>
              </a:spcAft>
              <a:buNone/>
            </a:pPr>
            <a:r>
              <a:rPr lang="uk-UA"/>
              <a:t>It’s the story of a person's life written or told by another person. (</a:t>
            </a:r>
            <a:r>
              <a:rPr b="1" lang="uk-UA"/>
              <a:t>A biography</a:t>
            </a:r>
            <a:r>
              <a:rPr lang="uk-UA"/>
              <a:t>)</a:t>
            </a:r>
            <a:endParaRPr/>
          </a:p>
          <a:p>
            <a:pPr indent="0" lvl="0" marL="0" rtl="0" algn="l">
              <a:spcBef>
                <a:spcPts val="1200"/>
              </a:spcBef>
              <a:spcAft>
                <a:spcPts val="0"/>
              </a:spcAft>
              <a:buNone/>
            </a:pPr>
            <a:r>
              <a:rPr lang="uk-UA"/>
              <a:t>•    It’s a story that teaches a moral or a lesson. It often has animal characters. (</a:t>
            </a:r>
            <a:r>
              <a:rPr b="1" lang="uk-UA"/>
              <a:t>A fable</a:t>
            </a:r>
            <a:r>
              <a:rPr lang="uk-UA"/>
              <a:t>)</a:t>
            </a:r>
            <a:endParaRPr/>
          </a:p>
          <a:p>
            <a:pPr indent="0" lvl="0" marL="0" rtl="0" algn="l">
              <a:spcBef>
                <a:spcPts val="1200"/>
              </a:spcBef>
              <a:spcAft>
                <a:spcPts val="0"/>
              </a:spcAft>
              <a:buNone/>
            </a:pPr>
            <a:r>
              <a:rPr lang="uk-UA"/>
              <a:t>•    These novels are often set in worlds much different from our own and usually include magic, sorcery and mythical creature. (</a:t>
            </a:r>
            <a:r>
              <a:rPr b="1" lang="uk-UA"/>
              <a:t>Fantasy</a:t>
            </a:r>
            <a:r>
              <a:rPr lang="uk-UA"/>
              <a:t>)</a:t>
            </a:r>
            <a:endParaRPr/>
          </a:p>
          <a:p>
            <a:pPr indent="0" lvl="0" marL="0" rtl="0" algn="l">
              <a:spcBef>
                <a:spcPts val="1200"/>
              </a:spcBef>
              <a:spcAft>
                <a:spcPts val="0"/>
              </a:spcAft>
              <a:buNone/>
            </a:pPr>
            <a:r>
              <a:rPr lang="uk-UA"/>
              <a:t>•    It’s a story that has been passed down, usually orally, within a culture. They include fairy tales, tall tales, trickster tales and other stories passed down over generations.  (A </a:t>
            </a:r>
            <a:r>
              <a:rPr b="1" lang="uk-UA"/>
              <a:t>folktale</a:t>
            </a:r>
            <a:r>
              <a:rPr lang="uk-UA"/>
              <a:t>)</a:t>
            </a:r>
            <a:endParaRPr/>
          </a:p>
          <a:p>
            <a:pPr indent="0" lvl="0" marL="0" rtl="0" algn="l">
              <a:spcBef>
                <a:spcPts val="1200"/>
              </a:spcBef>
              <a:spcAft>
                <a:spcPts val="0"/>
              </a:spcAft>
              <a:buNone/>
            </a:pPr>
            <a:r>
              <a:rPr lang="uk-UA"/>
              <a:t>•    It’s a story that has been handed down over generations and is believed to be based on history, though it typically mixes fact and fiction. The hero of it is usually a human.            (</a:t>
            </a:r>
            <a:r>
              <a:rPr b="1" lang="uk-UA"/>
              <a:t>A legend</a:t>
            </a:r>
            <a:r>
              <a:rPr lang="uk-UA"/>
              <a:t>)</a:t>
            </a:r>
            <a:endParaRPr/>
          </a:p>
          <a:p>
            <a:pPr indent="0" lvl="0" marL="0" rtl="0" algn="l">
              <a:spcBef>
                <a:spcPts val="1200"/>
              </a:spcBef>
              <a:spcAft>
                <a:spcPts val="0"/>
              </a:spcAft>
              <a:buNone/>
            </a:pPr>
            <a:r>
              <a:rPr lang="uk-UA"/>
              <a:t>•    It’s a traditional story. It may center on a god or supernatural being and explain how something came to be, such as lightning or music or the world itself. (A </a:t>
            </a:r>
            <a:r>
              <a:rPr b="1" lang="uk-UA"/>
              <a:t>myth</a:t>
            </a:r>
            <a:r>
              <a:rPr lang="uk-UA"/>
              <a:t>)</a:t>
            </a:r>
            <a:endParaRPr/>
          </a:p>
          <a:p>
            <a:pPr indent="0" lvl="0" marL="0" rtl="0" algn="l">
              <a:spcBef>
                <a:spcPts val="1200"/>
              </a:spcBef>
              <a:spcAft>
                <a:spcPts val="0"/>
              </a:spcAft>
              <a:buNone/>
            </a:pPr>
            <a:r>
              <a:rPr lang="uk-UA"/>
              <a:t>•    These stories examine how science and technology affect the world. The books often involve fantasy inventions that may be reality in the future. (</a:t>
            </a:r>
            <a:r>
              <a:rPr b="1" lang="uk-UA"/>
              <a:t>Science</a:t>
            </a:r>
            <a:r>
              <a:rPr lang="uk-UA"/>
              <a:t> </a:t>
            </a:r>
            <a:r>
              <a:rPr b="1" lang="uk-UA"/>
              <a:t>fiction</a:t>
            </a:r>
            <a:r>
              <a:rPr lang="uk-UA"/>
              <a:t>)</a:t>
            </a:r>
            <a:endParaRPr/>
          </a:p>
          <a:p>
            <a:pPr indent="0" lvl="0" marL="0" rtl="0" algn="l">
              <a:spcBef>
                <a:spcPts val="1200"/>
              </a:spcBef>
              <a:spcAft>
                <a:spcPts val="1200"/>
              </a:spcAft>
              <a:buNone/>
            </a:pPr>
            <a:r>
              <a:rPr lang="uk-UA"/>
              <a:t>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6"/>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uk-UA"/>
              <a:t>Agatha Christie</a:t>
            </a:r>
            <a:endParaRPr/>
          </a:p>
        </p:txBody>
      </p:sp>
      <p:sp>
        <p:nvSpPr>
          <p:cNvPr id="80" name="Google Shape;80;p16"/>
          <p:cNvSpPr txBox="1"/>
          <p:nvPr>
            <p:ph idx="1" type="body"/>
          </p:nvPr>
        </p:nvSpPr>
        <p:spPr>
          <a:xfrm>
            <a:off x="311700" y="1468825"/>
            <a:ext cx="8520600" cy="30999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None/>
            </a:pPr>
            <a:r>
              <a:t/>
            </a:r>
            <a:endParaRPr/>
          </a:p>
          <a:p>
            <a:pPr indent="0" lvl="0" marL="0" rtl="0" algn="l">
              <a:spcBef>
                <a:spcPts val="1200"/>
              </a:spcBef>
              <a:spcAft>
                <a:spcPts val="0"/>
              </a:spcAft>
              <a:buNone/>
            </a:pPr>
            <a:r>
              <a:rPr lang="uk-UA"/>
              <a:t>      </a:t>
            </a:r>
            <a:r>
              <a:rPr lang="uk-UA" sz="3200"/>
              <a:t>Agatha Mary Clarissa Christie is possibly the world’s most famous detective story writer. She wrote 79 novels and several plays. But she was a painfully shy woman whose life was often lonely and unhappy.</a:t>
            </a:r>
            <a:endParaRPr sz="3200"/>
          </a:p>
          <a:p>
            <a:pPr indent="0" lvl="0" marL="0" rtl="0" algn="l">
              <a:spcBef>
                <a:spcPts val="1200"/>
              </a:spcBef>
              <a:spcAft>
                <a:spcPts val="0"/>
              </a:spcAft>
              <a:buNone/>
            </a:pPr>
            <a:r>
              <a:rPr lang="uk-UA" sz="3200"/>
              <a:t>      She was born in 1890 in Devon, the third child of Clarissa and Frederick Miller, and grew into a beautiful and sensitive girl with golden hair. She didn’t go to school but was educated at home by her mother. Her father died when she was 11 and both she and her mother were grief-stricken.</a:t>
            </a:r>
            <a:endParaRPr sz="3200"/>
          </a:p>
          <a:p>
            <a:pPr indent="0" lvl="0" marL="0" rtl="0" algn="l">
              <a:spcBef>
                <a:spcPts val="1200"/>
              </a:spcBef>
              <a:spcAft>
                <a:spcPts val="0"/>
              </a:spcAft>
              <a:buNone/>
            </a:pPr>
            <a:r>
              <a:rPr lang="uk-UA" sz="3200"/>
              <a:t>      During World War I, while she was working in a hospital, she learned about chemicals and poisons, which proved very useful in her later career. She wrote her first detective novel, The Mysterious Affair at Styles, in 1920. In it she introduced Hercule Poirot, the Belgian detective who appeared in many subsequent novels. Her other detective was an elderly spinster called Miss Marple.</a:t>
            </a:r>
            <a:endParaRPr sz="3200"/>
          </a:p>
          <a:p>
            <a:pPr indent="0" lvl="0" marL="0" rtl="0" algn="l">
              <a:spcBef>
                <a:spcPts val="1200"/>
              </a:spcBef>
              <a:spcAft>
                <a:spcPts val="0"/>
              </a:spcAft>
              <a:buNone/>
            </a:pPr>
            <a:r>
              <a:rPr lang="uk-UA" sz="3200"/>
              <a:t>      In 1914, at the beginning of the war, she married Archibald Christie but the marriage was unhappy. It didn’t last and they divorced in 1926. That year was a double tragedy in her life because her much-loved mother died.</a:t>
            </a:r>
            <a:endParaRPr sz="3200"/>
          </a:p>
          <a:p>
            <a:pPr indent="0" lvl="0" marL="0" rtl="0" algn="l">
              <a:spcBef>
                <a:spcPts val="1200"/>
              </a:spcBef>
              <a:spcAft>
                <a:spcPts val="0"/>
              </a:spcAft>
              <a:buNone/>
            </a:pPr>
            <a:r>
              <a:rPr lang="uk-UA" sz="3200"/>
              <a:t>      Agatha suffered a nervous breakdown, and one night she abandoned her car and mysteriously disappeared. She went missing for 11 days and was eventually found in a hotel in Harrogate, in the North of England.</a:t>
            </a:r>
            <a:endParaRPr sz="3200"/>
          </a:p>
          <a:p>
            <a:pPr indent="0" lvl="0" marL="0" rtl="0" algn="l">
              <a:spcBef>
                <a:spcPts val="1200"/>
              </a:spcBef>
              <a:spcAft>
                <a:spcPts val="0"/>
              </a:spcAft>
              <a:buNone/>
            </a:pPr>
            <a:r>
              <a:rPr lang="uk-UA" sz="3200"/>
              <a:t>      Agatha desperately wanted solitude and she buried herself in her work. On 25 November 1952 her play The Mousetrap opened in London. Today, over 40 years later, it is still running. It is the longest running show in the whole world.</a:t>
            </a:r>
            <a:endParaRPr sz="3200"/>
          </a:p>
          <a:p>
            <a:pPr indent="0" lvl="0" marL="0" rtl="0" algn="l">
              <a:spcBef>
                <a:spcPts val="1200"/>
              </a:spcBef>
              <a:spcAft>
                <a:spcPts val="0"/>
              </a:spcAft>
              <a:buNone/>
            </a:pPr>
            <a:r>
              <a:rPr lang="uk-UA" sz="3200"/>
              <a:t>      She enjoyed a very happy second marriage to Max Mallowan, an archeologist. Her detective skills were a help to him in his excavations in Syria and Iraq. She ultimately found happiness with her beloved husband. She died peacefully in 1976.</a:t>
            </a:r>
            <a:endParaRPr sz="3200"/>
          </a:p>
          <a:p>
            <a:pPr indent="0" lvl="0" marL="0" rtl="0" algn="l">
              <a:spcBef>
                <a:spcPts val="1200"/>
              </a:spcBef>
              <a:spcAft>
                <a:spcPts val="12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7"/>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lnSpc>
                <a:spcPct val="115000"/>
              </a:lnSpc>
              <a:spcBef>
                <a:spcPts val="0"/>
              </a:spcBef>
              <a:spcAft>
                <a:spcPts val="1200"/>
              </a:spcAft>
              <a:buNone/>
            </a:pPr>
            <a:r>
              <a:rPr lang="uk-UA" sz="1800">
                <a:latin typeface="Source Code Pro"/>
                <a:ea typeface="Source Code Pro"/>
                <a:cs typeface="Source Code Pro"/>
                <a:sym typeface="Source Code Pro"/>
              </a:rPr>
              <a:t>Give answers to the questions</a:t>
            </a:r>
            <a:endParaRPr/>
          </a:p>
        </p:txBody>
      </p:sp>
      <p:sp>
        <p:nvSpPr>
          <p:cNvPr id="86" name="Google Shape;86;p17"/>
          <p:cNvSpPr txBox="1"/>
          <p:nvPr>
            <p:ph idx="1" type="body"/>
          </p:nvPr>
        </p:nvSpPr>
        <p:spPr>
          <a:xfrm>
            <a:off x="311700" y="1468825"/>
            <a:ext cx="8520600" cy="3099900"/>
          </a:xfrm>
          <a:prstGeom prst="rect">
            <a:avLst/>
          </a:prstGeom>
        </p:spPr>
        <p:txBody>
          <a:bodyPr anchorCtr="0" anchor="t" bIns="91425" lIns="91425" spcFirstLastPara="1" rIns="91425" wrap="square" tIns="91425">
            <a:normAutofit fontScale="47500" lnSpcReduction="20000"/>
          </a:bodyPr>
          <a:lstStyle/>
          <a:p>
            <a:pPr indent="0" lvl="0" marL="0" rtl="0" algn="l">
              <a:spcBef>
                <a:spcPts val="0"/>
              </a:spcBef>
              <a:spcAft>
                <a:spcPts val="0"/>
              </a:spcAft>
              <a:buNone/>
            </a:pPr>
            <a:r>
              <a:t/>
            </a:r>
            <a:endParaRPr/>
          </a:p>
          <a:p>
            <a:pPr indent="0" lvl="0" marL="0" rtl="0" algn="l">
              <a:spcBef>
                <a:spcPts val="1200"/>
              </a:spcBef>
              <a:spcAft>
                <a:spcPts val="0"/>
              </a:spcAft>
              <a:buNone/>
            </a:pPr>
            <a:r>
              <a:rPr lang="uk-UA" sz="2100"/>
              <a:t>1.How many works did she write? </a:t>
            </a:r>
            <a:endParaRPr sz="2100"/>
          </a:p>
          <a:p>
            <a:pPr indent="0" lvl="0" marL="0" rtl="0" algn="l">
              <a:spcBef>
                <a:spcPts val="1200"/>
              </a:spcBef>
              <a:spcAft>
                <a:spcPts val="0"/>
              </a:spcAft>
              <a:buNone/>
            </a:pPr>
            <a:r>
              <a:rPr lang="uk-UA" sz="2100"/>
              <a:t>2. How many children were there in her family?</a:t>
            </a:r>
            <a:endParaRPr sz="2100"/>
          </a:p>
          <a:p>
            <a:pPr indent="0" lvl="0" marL="0" rtl="0" algn="l">
              <a:spcBef>
                <a:spcPts val="1200"/>
              </a:spcBef>
              <a:spcAft>
                <a:spcPts val="0"/>
              </a:spcAft>
              <a:buNone/>
            </a:pPr>
            <a:r>
              <a:rPr lang="uk-UA" sz="2100"/>
              <a:t>3.Did she go to school? </a:t>
            </a:r>
            <a:endParaRPr sz="2100"/>
          </a:p>
          <a:p>
            <a:pPr indent="0" lvl="0" marL="0" rtl="0" algn="l">
              <a:spcBef>
                <a:spcPts val="1200"/>
              </a:spcBef>
              <a:spcAft>
                <a:spcPts val="0"/>
              </a:spcAft>
              <a:buNone/>
            </a:pPr>
            <a:r>
              <a:rPr lang="uk-UA" sz="2100"/>
              <a:t>4. How old was Agatha when her father died?</a:t>
            </a:r>
            <a:endParaRPr sz="2100"/>
          </a:p>
          <a:p>
            <a:pPr indent="0" lvl="0" marL="0" rtl="0" algn="l">
              <a:spcBef>
                <a:spcPts val="1200"/>
              </a:spcBef>
              <a:spcAft>
                <a:spcPts val="0"/>
              </a:spcAft>
              <a:buNone/>
            </a:pPr>
            <a:r>
              <a:rPr lang="uk-UA" sz="2100"/>
              <a:t>5. How long did she go missing?                                    </a:t>
            </a:r>
            <a:endParaRPr sz="2100"/>
          </a:p>
          <a:p>
            <a:pPr indent="0" lvl="0" marL="0" rtl="0" algn="l">
              <a:spcBef>
                <a:spcPts val="1200"/>
              </a:spcBef>
              <a:spcAft>
                <a:spcPts val="0"/>
              </a:spcAft>
              <a:buNone/>
            </a:pPr>
            <a:r>
              <a:rPr lang="uk-UA" sz="2100"/>
              <a:t>6. When did she get marriage at first?</a:t>
            </a:r>
            <a:endParaRPr sz="2100"/>
          </a:p>
          <a:p>
            <a:pPr indent="0" lvl="0" marL="0" rtl="0" algn="l">
              <a:spcBef>
                <a:spcPts val="1200"/>
              </a:spcBef>
              <a:spcAft>
                <a:spcPts val="0"/>
              </a:spcAft>
              <a:buNone/>
            </a:pPr>
            <a:r>
              <a:rPr lang="uk-UA" sz="2100"/>
              <a:t>7. How old was A.Christie when she died?</a:t>
            </a:r>
            <a:endParaRPr sz="2100"/>
          </a:p>
          <a:p>
            <a:pPr indent="0" lvl="0" marL="0" rtl="0" algn="l">
              <a:spcBef>
                <a:spcPts val="1200"/>
              </a:spcBef>
              <a:spcAft>
                <a:spcPts val="120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8"/>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lnSpc>
                <a:spcPct val="115000"/>
              </a:lnSpc>
              <a:spcBef>
                <a:spcPts val="0"/>
              </a:spcBef>
              <a:spcAft>
                <a:spcPts val="1200"/>
              </a:spcAft>
              <a:buNone/>
            </a:pPr>
            <a:r>
              <a:rPr lang="uk-UA" sz="1800">
                <a:latin typeface="Source Code Pro"/>
                <a:ea typeface="Source Code Pro"/>
                <a:cs typeface="Source Code Pro"/>
                <a:sym typeface="Source Code Pro"/>
              </a:rPr>
              <a:t>Give answers to the questions</a:t>
            </a:r>
            <a:endParaRPr/>
          </a:p>
        </p:txBody>
      </p:sp>
      <p:sp>
        <p:nvSpPr>
          <p:cNvPr id="92" name="Google Shape;92;p18"/>
          <p:cNvSpPr txBox="1"/>
          <p:nvPr>
            <p:ph idx="1" type="body"/>
          </p:nvPr>
        </p:nvSpPr>
        <p:spPr>
          <a:xfrm>
            <a:off x="311700" y="1468825"/>
            <a:ext cx="8520600" cy="3099900"/>
          </a:xfrm>
          <a:prstGeom prst="rect">
            <a:avLst/>
          </a:prstGeom>
        </p:spPr>
        <p:txBody>
          <a:bodyPr anchorCtr="0" anchor="t" bIns="91425" lIns="91425" spcFirstLastPara="1" rIns="91425" wrap="square" tIns="91425">
            <a:normAutofit fontScale="47500" lnSpcReduction="10000"/>
          </a:bodyPr>
          <a:lstStyle/>
          <a:p>
            <a:pPr indent="0" lvl="0" marL="0" rtl="0" algn="l">
              <a:spcBef>
                <a:spcPts val="0"/>
              </a:spcBef>
              <a:spcAft>
                <a:spcPts val="0"/>
              </a:spcAft>
              <a:buNone/>
            </a:pPr>
            <a:r>
              <a:t/>
            </a:r>
            <a:endParaRPr/>
          </a:p>
          <a:p>
            <a:pPr indent="0" lvl="0" marL="0" rtl="0" algn="l">
              <a:spcBef>
                <a:spcPts val="1200"/>
              </a:spcBef>
              <a:spcAft>
                <a:spcPts val="0"/>
              </a:spcAft>
              <a:buNone/>
            </a:pPr>
            <a:r>
              <a:rPr lang="uk-UA"/>
              <a:t>1.How many works did she write? (Christie wrote 79 novels and several plays)</a:t>
            </a:r>
            <a:endParaRPr/>
          </a:p>
          <a:p>
            <a:pPr indent="0" lvl="0" marL="0" rtl="0" algn="l">
              <a:spcBef>
                <a:spcPts val="1200"/>
              </a:spcBef>
              <a:spcAft>
                <a:spcPts val="0"/>
              </a:spcAft>
              <a:buNone/>
            </a:pPr>
            <a:r>
              <a:rPr lang="uk-UA"/>
              <a:t>2. How many children were there in her family? (She was not a single child in her family.                                     She was the third child.)</a:t>
            </a:r>
            <a:endParaRPr/>
          </a:p>
          <a:p>
            <a:pPr indent="0" lvl="0" marL="0" rtl="0" algn="l">
              <a:spcBef>
                <a:spcPts val="1200"/>
              </a:spcBef>
              <a:spcAft>
                <a:spcPts val="0"/>
              </a:spcAft>
              <a:buNone/>
            </a:pPr>
            <a:r>
              <a:rPr lang="uk-UA"/>
              <a:t>3.Did she go to school? (No, she didn’t go to school)</a:t>
            </a:r>
            <a:endParaRPr/>
          </a:p>
          <a:p>
            <a:pPr indent="0" lvl="0" marL="0" rtl="0" algn="l">
              <a:spcBef>
                <a:spcPts val="1200"/>
              </a:spcBef>
              <a:spcAft>
                <a:spcPts val="0"/>
              </a:spcAft>
              <a:buNone/>
            </a:pPr>
            <a:r>
              <a:rPr lang="uk-UA"/>
              <a:t>4. How old was Agatha when her father died?(She was 11 when her father died)</a:t>
            </a:r>
            <a:endParaRPr/>
          </a:p>
          <a:p>
            <a:pPr indent="0" lvl="0" marL="0" rtl="0" algn="l">
              <a:spcBef>
                <a:spcPts val="1200"/>
              </a:spcBef>
              <a:spcAft>
                <a:spcPts val="0"/>
              </a:spcAft>
              <a:buNone/>
            </a:pPr>
            <a:r>
              <a:rPr lang="uk-UA"/>
              <a:t>5. How long did she go missing?(She went missing for 11 days after a nervous                                                   breakdown)</a:t>
            </a:r>
            <a:endParaRPr/>
          </a:p>
          <a:p>
            <a:pPr indent="0" lvl="0" marL="0" rtl="0" algn="l">
              <a:spcBef>
                <a:spcPts val="1200"/>
              </a:spcBef>
              <a:spcAft>
                <a:spcPts val="0"/>
              </a:spcAft>
              <a:buNone/>
            </a:pPr>
            <a:r>
              <a:rPr lang="uk-UA"/>
              <a:t>6. When did she get marriage at first? (She got marrige in 1914)</a:t>
            </a:r>
            <a:endParaRPr/>
          </a:p>
          <a:p>
            <a:pPr indent="0" lvl="0" marL="0" rtl="0" algn="l">
              <a:spcBef>
                <a:spcPts val="1200"/>
              </a:spcBef>
              <a:spcAft>
                <a:spcPts val="0"/>
              </a:spcAft>
              <a:buNone/>
            </a:pPr>
            <a:r>
              <a:rPr lang="uk-UA"/>
              <a:t>7. How old was A.Christie when she died?(She was 85,when she died peacefully in 1976)</a:t>
            </a:r>
            <a:endParaRPr/>
          </a:p>
          <a:p>
            <a:pPr indent="0" lvl="0" marL="0" rtl="0" algn="l">
              <a:spcBef>
                <a:spcPts val="1200"/>
              </a:spcBef>
              <a:spcAft>
                <a:spcPts val="120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9"/>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uk-UA"/>
              <a:t>Домашнє завдання: дати відповідь на запитання</a:t>
            </a:r>
            <a:endParaRPr/>
          </a:p>
        </p:txBody>
      </p:sp>
      <p:sp>
        <p:nvSpPr>
          <p:cNvPr id="98" name="Google Shape;98;p19"/>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uk-UA"/>
              <a:t>	Do you like to go to the library?</a:t>
            </a:r>
            <a:endParaRPr/>
          </a:p>
          <a:p>
            <a:pPr indent="0" lvl="0" marL="0" rtl="0" algn="l">
              <a:spcBef>
                <a:spcPts val="1200"/>
              </a:spcBef>
              <a:spcAft>
                <a:spcPts val="0"/>
              </a:spcAft>
              <a:buNone/>
            </a:pPr>
            <a:r>
              <a:rPr lang="uk-UA"/>
              <a:t>	How often do you go there?</a:t>
            </a:r>
            <a:endParaRPr/>
          </a:p>
          <a:p>
            <a:pPr indent="0" lvl="0" marL="0" rtl="0" algn="l">
              <a:spcBef>
                <a:spcPts val="1200"/>
              </a:spcBef>
              <a:spcAft>
                <a:spcPts val="0"/>
              </a:spcAft>
              <a:buNone/>
            </a:pPr>
            <a:r>
              <a:rPr lang="uk-UA"/>
              <a:t>	Who chooses books for you at the library?</a:t>
            </a:r>
            <a:endParaRPr/>
          </a:p>
          <a:p>
            <a:pPr indent="0" lvl="0" marL="0" rtl="0" algn="l">
              <a:spcBef>
                <a:spcPts val="1200"/>
              </a:spcBef>
              <a:spcAft>
                <a:spcPts val="0"/>
              </a:spcAft>
              <a:buNone/>
            </a:pPr>
            <a:r>
              <a:rPr lang="uk-UA"/>
              <a:t>	What kind of books do you like to read?</a:t>
            </a:r>
            <a:endParaRPr/>
          </a:p>
          <a:p>
            <a:pPr indent="0" lvl="0" marL="0" rtl="0" algn="l">
              <a:spcBef>
                <a:spcPts val="1200"/>
              </a:spcBef>
              <a:spcAft>
                <a:spcPts val="12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odern-writer">
  <a:themeElements>
    <a:clrScheme name="Modern Writer">
      <a:dk1>
        <a:srgbClr val="E91D63"/>
      </a:dk1>
      <a:lt1>
        <a:srgbClr val="FFFFFF"/>
      </a:lt1>
      <a:dk2>
        <a:srgbClr val="424242"/>
      </a:dk2>
      <a:lt2>
        <a:srgbClr val="999999"/>
      </a:lt2>
      <a:accent1>
        <a:srgbClr val="607D8B"/>
      </a:accent1>
      <a:accent2>
        <a:srgbClr val="673AB7"/>
      </a:accent2>
      <a:accent3>
        <a:srgbClr val="9C26B0"/>
      </a:accent3>
      <a:accent4>
        <a:srgbClr val="0090AC"/>
      </a:accent4>
      <a:accent5>
        <a:srgbClr val="00838F"/>
      </a:accent5>
      <a:accent6>
        <a:srgbClr val="F8E71C"/>
      </a:accent6>
      <a:hlink>
        <a:srgbClr val="00838F"/>
      </a:hlink>
      <a:folHlink>
        <a:srgbClr val="00838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