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5400" dirty="0" smtClean="0"/>
              <a:t>Умови виникнення та припинення горіння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225973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424936" cy="4248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Для </a:t>
            </a:r>
            <a:r>
              <a:rPr lang="ru-RU" b="1" dirty="0" err="1">
                <a:solidFill>
                  <a:srgbClr val="C00000"/>
                </a:solidFill>
              </a:rPr>
              <a:t>виникнення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горіння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dirty="0" err="1"/>
              <a:t>необхідна</a:t>
            </a:r>
            <a:r>
              <a:rPr lang="ru-RU" dirty="0"/>
              <a:t> </a:t>
            </a:r>
            <a:r>
              <a:rPr lang="ru-RU" dirty="0" err="1"/>
              <a:t>наявність</a:t>
            </a:r>
            <a:r>
              <a:rPr lang="ru-RU" dirty="0"/>
              <a:t> в одному </a:t>
            </a:r>
            <a:r>
              <a:rPr lang="ru-RU" dirty="0" err="1"/>
              <a:t>місці</a:t>
            </a:r>
            <a:r>
              <a:rPr lang="ru-RU" dirty="0"/>
              <a:t> та в один час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 smtClean="0"/>
              <a:t>компонентів</a:t>
            </a:r>
            <a:r>
              <a:rPr lang="ru-RU" dirty="0" smtClean="0"/>
              <a:t>, так </a:t>
            </a:r>
            <a:r>
              <a:rPr lang="ru-RU" dirty="0"/>
              <a:t>званий </a:t>
            </a:r>
            <a:r>
              <a:rPr lang="ru-RU" dirty="0" err="1"/>
              <a:t>трикутник</a:t>
            </a:r>
            <a:r>
              <a:rPr lang="ru-RU" dirty="0"/>
              <a:t> </a:t>
            </a:r>
            <a:r>
              <a:rPr lang="ru-RU" dirty="0" err="1" smtClean="0"/>
              <a:t>вогню</a:t>
            </a:r>
            <a:r>
              <a:rPr lang="ru-RU" dirty="0" smtClean="0"/>
              <a:t>: </a:t>
            </a:r>
            <a:r>
              <a:rPr lang="ru-RU" b="1" dirty="0" err="1">
                <a:solidFill>
                  <a:srgbClr val="C00000"/>
                </a:solidFill>
              </a:rPr>
              <a:t>горючої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речовини</a:t>
            </a:r>
            <a:r>
              <a:rPr lang="ru-RU" b="1" dirty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окисника</a:t>
            </a:r>
            <a:r>
              <a:rPr lang="ru-RU" b="1" dirty="0" smtClean="0">
                <a:solidFill>
                  <a:srgbClr val="C00000"/>
                </a:solidFill>
              </a:rPr>
              <a:t> (</a:t>
            </a:r>
            <a:r>
              <a:rPr lang="ru-RU" b="1" dirty="0" err="1" smtClean="0">
                <a:solidFill>
                  <a:srgbClr val="C00000"/>
                </a:solidFill>
              </a:rPr>
              <a:t>кисню</a:t>
            </a:r>
            <a:r>
              <a:rPr lang="ru-RU" b="1" dirty="0" smtClean="0">
                <a:solidFill>
                  <a:srgbClr val="C00000"/>
                </a:solidFill>
              </a:rPr>
              <a:t>) </a:t>
            </a:r>
            <a:r>
              <a:rPr lang="ru-RU" b="1" dirty="0">
                <a:solidFill>
                  <a:srgbClr val="C00000"/>
                </a:solidFill>
              </a:rPr>
              <a:t>та </a:t>
            </a:r>
            <a:r>
              <a:rPr lang="ru-RU" b="1" dirty="0" err="1">
                <a:solidFill>
                  <a:srgbClr val="C00000"/>
                </a:solidFill>
              </a:rPr>
              <a:t>джерела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запалювання</a:t>
            </a:r>
            <a:r>
              <a:rPr lang="ru-RU" dirty="0" smtClean="0"/>
              <a:t>. </a:t>
            </a:r>
            <a:r>
              <a:rPr lang="ru-RU" dirty="0" err="1" smtClean="0"/>
              <a:t>Крім</a:t>
            </a:r>
            <a:r>
              <a:rPr lang="ru-RU" dirty="0" smtClean="0"/>
              <a:t> того, горюча </a:t>
            </a:r>
            <a:r>
              <a:rPr lang="ru-RU" dirty="0" err="1"/>
              <a:t>речовина</a:t>
            </a:r>
            <a:r>
              <a:rPr lang="ru-RU" dirty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бути </a:t>
            </a:r>
            <a:r>
              <a:rPr lang="ru-RU" dirty="0" err="1" smtClean="0"/>
              <a:t>нагрітою</a:t>
            </a:r>
            <a:r>
              <a:rPr lang="ru-RU" dirty="0" smtClean="0"/>
              <a:t> </a:t>
            </a:r>
            <a:r>
              <a:rPr lang="ru-RU" dirty="0"/>
              <a:t>до </a:t>
            </a:r>
            <a:r>
              <a:rPr lang="ru-RU" dirty="0" err="1"/>
              <a:t>необхідної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та </a:t>
            </a:r>
            <a:r>
              <a:rPr lang="ru-RU" dirty="0" err="1"/>
              <a:t>знаходилась</a:t>
            </a:r>
            <a:r>
              <a:rPr lang="ru-RU" dirty="0"/>
              <a:t> у </a:t>
            </a:r>
            <a:r>
              <a:rPr lang="ru-RU" dirty="0" err="1"/>
              <a:t>відповідному</a:t>
            </a:r>
            <a:r>
              <a:rPr lang="ru-RU" dirty="0"/>
              <a:t> </a:t>
            </a:r>
            <a:r>
              <a:rPr lang="ru-RU" dirty="0" err="1"/>
              <a:t>кількісному</a:t>
            </a:r>
            <a:r>
              <a:rPr lang="ru-RU" dirty="0"/>
              <a:t> </a:t>
            </a:r>
            <a:r>
              <a:rPr lang="ru-RU" dirty="0" err="1"/>
              <a:t>співвідношенні</a:t>
            </a:r>
            <a:r>
              <a:rPr lang="ru-RU" dirty="0"/>
              <a:t> з </a:t>
            </a:r>
            <a:r>
              <a:rPr lang="ru-RU" dirty="0" smtClean="0"/>
              <a:t>киснем, </a:t>
            </a:r>
            <a:r>
              <a:rPr lang="ru-RU" dirty="0"/>
              <a:t>а </a:t>
            </a:r>
            <a:r>
              <a:rPr lang="ru-RU" dirty="0" err="1"/>
              <a:t>джерело</a:t>
            </a:r>
            <a:r>
              <a:rPr lang="ru-RU" dirty="0"/>
              <a:t> </a:t>
            </a:r>
            <a:r>
              <a:rPr lang="ru-RU" dirty="0" err="1"/>
              <a:t>запалювання</a:t>
            </a:r>
            <a:r>
              <a:rPr lang="ru-RU" dirty="0"/>
              <a:t> мало </a:t>
            </a:r>
            <a:r>
              <a:rPr lang="ru-RU" dirty="0" err="1"/>
              <a:t>необхідну</a:t>
            </a:r>
            <a:r>
              <a:rPr lang="ru-RU" dirty="0"/>
              <a:t> </a:t>
            </a:r>
            <a:r>
              <a:rPr lang="ru-RU" dirty="0" err="1"/>
              <a:t>енергію</a:t>
            </a:r>
            <a:r>
              <a:rPr lang="ru-RU" dirty="0"/>
              <a:t> для </a:t>
            </a:r>
            <a:r>
              <a:rPr lang="ru-RU" dirty="0" err="1" smtClean="0"/>
              <a:t>запалювання</a:t>
            </a:r>
            <a:r>
              <a:rPr lang="ru-RU" dirty="0" smtClean="0"/>
              <a:t>. </a:t>
            </a:r>
            <a:r>
              <a:rPr lang="ru-RU" dirty="0"/>
              <a:t>Так, </a:t>
            </a:r>
            <a:r>
              <a:rPr lang="ru-RU" dirty="0" err="1"/>
              <a:t>сірником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запалити</a:t>
            </a:r>
            <a:r>
              <a:rPr lang="ru-RU" dirty="0"/>
              <a:t> </a:t>
            </a:r>
            <a:r>
              <a:rPr lang="ru-RU" dirty="0" err="1"/>
              <a:t>аркуш</a:t>
            </a:r>
            <a:r>
              <a:rPr lang="ru-RU" dirty="0"/>
              <a:t> </a:t>
            </a:r>
            <a:r>
              <a:rPr lang="ru-RU" dirty="0" err="1"/>
              <a:t>паперу</a:t>
            </a:r>
            <a:r>
              <a:rPr lang="ru-RU" dirty="0"/>
              <a:t>, а </a:t>
            </a:r>
            <a:r>
              <a:rPr lang="ru-RU" dirty="0" err="1"/>
              <a:t>дерев'яну</a:t>
            </a:r>
            <a:r>
              <a:rPr lang="ru-RU" dirty="0"/>
              <a:t> колоду - </a:t>
            </a:r>
            <a:r>
              <a:rPr lang="ru-RU" dirty="0" err="1"/>
              <a:t>неможливо</a:t>
            </a:r>
            <a:r>
              <a:rPr lang="ru-RU" dirty="0"/>
              <a:t>. </a:t>
            </a:r>
          </a:p>
        </p:txBody>
      </p:sp>
      <p:pic>
        <p:nvPicPr>
          <p:cNvPr id="1026" name="Picture 2" descr="C:\Documents and Settings\Администратор\Рабочий стол\spichka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221088"/>
            <a:ext cx="3202411" cy="21328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1303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8136904" cy="388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Горючими </a:t>
            </a:r>
            <a:r>
              <a:rPr lang="ru-RU" b="1" dirty="0" err="1">
                <a:solidFill>
                  <a:srgbClr val="C00000"/>
                </a:solidFill>
              </a:rPr>
              <a:t>речовинами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dirty="0" err="1"/>
              <a:t>вважаються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на них </a:t>
            </a:r>
            <a:r>
              <a:rPr lang="ru-RU" dirty="0" err="1"/>
              <a:t>високих</a:t>
            </a:r>
            <a:r>
              <a:rPr lang="ru-RU" dirty="0"/>
              <a:t> температур, </a:t>
            </a:r>
            <a:r>
              <a:rPr lang="ru-RU" dirty="0" err="1"/>
              <a:t>відкритого</a:t>
            </a:r>
            <a:r>
              <a:rPr lang="ru-RU" dirty="0"/>
              <a:t> </a:t>
            </a:r>
            <a:r>
              <a:rPr lang="ru-RU" dirty="0" err="1"/>
              <a:t>полум'я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іншого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запалювання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займатися</a:t>
            </a:r>
            <a:r>
              <a:rPr lang="ru-RU" dirty="0"/>
              <a:t> і в </a:t>
            </a:r>
            <a:r>
              <a:rPr lang="ru-RU" dirty="0" err="1"/>
              <a:t>подальшому</a:t>
            </a:r>
            <a:r>
              <a:rPr lang="ru-RU" dirty="0"/>
              <a:t> </a:t>
            </a:r>
            <a:r>
              <a:rPr lang="ru-RU" dirty="0" err="1"/>
              <a:t>горіти</a:t>
            </a:r>
            <a:r>
              <a:rPr lang="ru-RU" dirty="0"/>
              <a:t> з </a:t>
            </a:r>
            <a:r>
              <a:rPr lang="ru-RU" dirty="0" err="1"/>
              <a:t>утворенням</a:t>
            </a:r>
            <a:r>
              <a:rPr lang="ru-RU" dirty="0"/>
              <a:t> тепла </a:t>
            </a:r>
            <a:r>
              <a:rPr lang="ru-RU" dirty="0" smtClean="0"/>
              <a:t>та </a:t>
            </a:r>
            <a:r>
              <a:rPr lang="ru-RU" dirty="0" err="1" smtClean="0"/>
              <a:t>випромінюванням</a:t>
            </a:r>
            <a:r>
              <a:rPr lang="ru-RU" dirty="0" smtClean="0"/>
              <a:t> </a:t>
            </a:r>
            <a:r>
              <a:rPr lang="ru-RU" dirty="0" err="1"/>
              <a:t>світла</a:t>
            </a:r>
            <a:r>
              <a:rPr lang="ru-RU" dirty="0"/>
              <a:t>. До горючих </a:t>
            </a:r>
            <a:r>
              <a:rPr lang="ru-RU" dirty="0" err="1"/>
              <a:t>речовин</a:t>
            </a:r>
            <a:r>
              <a:rPr lang="ru-RU" dirty="0"/>
              <a:t> належать: </a:t>
            </a:r>
            <a:r>
              <a:rPr lang="ru-RU" b="1" dirty="0">
                <a:solidFill>
                  <a:srgbClr val="C00000"/>
                </a:solidFill>
              </a:rPr>
              <a:t>дерево, </a:t>
            </a:r>
            <a:r>
              <a:rPr lang="ru-RU" b="1" dirty="0" err="1">
                <a:solidFill>
                  <a:srgbClr val="C00000"/>
                </a:solidFill>
              </a:rPr>
              <a:t>папір</a:t>
            </a:r>
            <a:r>
              <a:rPr lang="ru-RU" b="1" dirty="0">
                <a:solidFill>
                  <a:srgbClr val="C00000"/>
                </a:solidFill>
              </a:rPr>
              <a:t>, </a:t>
            </a:r>
            <a:r>
              <a:rPr lang="ru-RU" b="1" dirty="0" err="1">
                <a:solidFill>
                  <a:srgbClr val="C00000"/>
                </a:solidFill>
              </a:rPr>
              <a:t>тканини</a:t>
            </a:r>
            <a:r>
              <a:rPr lang="ru-RU" b="1" dirty="0">
                <a:solidFill>
                  <a:srgbClr val="C00000"/>
                </a:solidFill>
              </a:rPr>
              <a:t>, </a:t>
            </a:r>
            <a:r>
              <a:rPr lang="ru-RU" b="1" dirty="0" err="1">
                <a:solidFill>
                  <a:srgbClr val="C00000"/>
                </a:solidFill>
              </a:rPr>
              <a:t>більшість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пластмас</a:t>
            </a:r>
            <a:r>
              <a:rPr lang="ru-RU" b="1" dirty="0">
                <a:solidFill>
                  <a:srgbClr val="C00000"/>
                </a:solidFill>
              </a:rPr>
              <a:t>, </a:t>
            </a:r>
            <a:r>
              <a:rPr lang="ru-RU" b="1" dirty="0" err="1">
                <a:solidFill>
                  <a:srgbClr val="C00000"/>
                </a:solidFill>
              </a:rPr>
              <a:t>природний</a:t>
            </a:r>
            <a:r>
              <a:rPr lang="ru-RU" b="1" dirty="0">
                <a:solidFill>
                  <a:srgbClr val="C00000"/>
                </a:solidFill>
              </a:rPr>
              <a:t> газ, бензин, гас та </a:t>
            </a:r>
            <a:r>
              <a:rPr lang="ru-RU" b="1" dirty="0" err="1">
                <a:solidFill>
                  <a:srgbClr val="C00000"/>
                </a:solidFill>
              </a:rPr>
              <a:t>інші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речовини</a:t>
            </a:r>
            <a:r>
              <a:rPr lang="ru-RU" b="1" dirty="0">
                <a:solidFill>
                  <a:srgbClr val="C00000"/>
                </a:solidFill>
              </a:rPr>
              <a:t> в твердому, </a:t>
            </a:r>
            <a:r>
              <a:rPr lang="ru-RU" b="1" dirty="0" err="1">
                <a:solidFill>
                  <a:srgbClr val="C00000"/>
                </a:solidFill>
              </a:rPr>
              <a:t>рідинному</a:t>
            </a:r>
            <a:r>
              <a:rPr lang="ru-RU" b="1" dirty="0">
                <a:solidFill>
                  <a:srgbClr val="C00000"/>
                </a:solidFill>
              </a:rPr>
              <a:t>, </a:t>
            </a:r>
            <a:r>
              <a:rPr lang="ru-RU" b="1" dirty="0" err="1">
                <a:solidFill>
                  <a:srgbClr val="C00000"/>
                </a:solidFill>
              </a:rPr>
              <a:t>газоподібному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стані</a:t>
            </a:r>
            <a:r>
              <a:rPr lang="ru-RU" dirty="0"/>
              <a:t>. Як правило,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небезпечними</a:t>
            </a:r>
            <a:r>
              <a:rPr lang="ru-RU" dirty="0"/>
              <a:t> у </a:t>
            </a:r>
            <a:r>
              <a:rPr lang="ru-RU" dirty="0" err="1"/>
              <a:t>пожежному</a:t>
            </a:r>
            <a:r>
              <a:rPr lang="ru-RU" dirty="0"/>
              <a:t> </a:t>
            </a:r>
            <a:r>
              <a:rPr lang="ru-RU" dirty="0" err="1"/>
              <a:t>відношенні</a:t>
            </a:r>
            <a:r>
              <a:rPr lang="ru-RU" dirty="0"/>
              <a:t> є </a:t>
            </a:r>
            <a:r>
              <a:rPr lang="ru-RU" dirty="0" err="1"/>
              <a:t>горючі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в </a:t>
            </a:r>
            <a:r>
              <a:rPr lang="ru-RU" dirty="0" err="1"/>
              <a:t>газоподібному</a:t>
            </a:r>
            <a:r>
              <a:rPr lang="ru-RU" dirty="0"/>
              <a:t> </a:t>
            </a:r>
            <a:r>
              <a:rPr lang="ru-RU" dirty="0" err="1"/>
              <a:t>стані</a:t>
            </a:r>
            <a:r>
              <a:rPr lang="ru-RU" dirty="0"/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645024"/>
            <a:ext cx="2945904" cy="294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856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dirty="0"/>
              <a:t>Є </a:t>
            </a:r>
            <a:r>
              <a:rPr lang="ru-RU" dirty="0" err="1"/>
              <a:t>чотири</a:t>
            </a:r>
            <a:r>
              <a:rPr lang="ru-RU" dirty="0"/>
              <a:t> </a:t>
            </a:r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b="1" dirty="0" err="1">
                <a:solidFill>
                  <a:srgbClr val="C00000"/>
                </a:solidFill>
              </a:rPr>
              <a:t>способи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припинення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горіння</a:t>
            </a:r>
            <a:r>
              <a:rPr lang="ru-RU" dirty="0"/>
              <a:t>: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 smtClean="0"/>
              <a:t> </a:t>
            </a:r>
            <a:r>
              <a:rPr lang="ru-RU" dirty="0" err="1"/>
              <a:t>ізоляції</a:t>
            </a:r>
            <a:r>
              <a:rPr lang="ru-RU" dirty="0"/>
              <a:t> горючих </a:t>
            </a:r>
            <a:r>
              <a:rPr lang="ru-RU" dirty="0" err="1"/>
              <a:t>речовин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окисника</a:t>
            </a:r>
            <a:r>
              <a:rPr lang="ru-RU" dirty="0"/>
              <a:t> (</a:t>
            </a:r>
            <a:r>
              <a:rPr lang="ru-RU" dirty="0" err="1"/>
              <a:t>повітря</a:t>
            </a:r>
            <a:r>
              <a:rPr lang="ru-RU" dirty="0"/>
              <a:t>)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 </a:t>
            </a:r>
            <a:r>
              <a:rPr lang="ru-RU" dirty="0" err="1" smtClean="0"/>
              <a:t>горіння</a:t>
            </a:r>
            <a:endParaRPr lang="ru-RU" dirty="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 err="1" smtClean="0"/>
              <a:t>охолодження</a:t>
            </a:r>
            <a:r>
              <a:rPr lang="ru-RU" dirty="0" smtClean="0"/>
              <a:t> </a:t>
            </a:r>
            <a:r>
              <a:rPr lang="ru-RU" dirty="0"/>
              <a:t>горючих </a:t>
            </a:r>
            <a:r>
              <a:rPr lang="ru-RU" dirty="0" err="1"/>
              <a:t>речовин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 </a:t>
            </a:r>
            <a:r>
              <a:rPr lang="ru-RU" dirty="0" err="1" smtClean="0"/>
              <a:t>горіння</a:t>
            </a:r>
            <a:endParaRPr lang="ru-RU" dirty="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 smtClean="0"/>
              <a:t> </a:t>
            </a:r>
            <a:r>
              <a:rPr lang="ru-RU" dirty="0" err="1"/>
              <a:t>розбавлення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горючих </a:t>
            </a:r>
            <a:r>
              <a:rPr lang="ru-RU" dirty="0" err="1" smtClean="0"/>
              <a:t>речовин</a:t>
            </a:r>
            <a:endParaRPr lang="ru-RU" dirty="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 err="1" smtClean="0"/>
              <a:t>хімічного</a:t>
            </a:r>
            <a:r>
              <a:rPr lang="ru-RU" dirty="0" smtClean="0"/>
              <a:t> </a:t>
            </a:r>
            <a:r>
              <a:rPr lang="ru-RU" dirty="0" err="1"/>
              <a:t>гальмування</a:t>
            </a:r>
            <a:r>
              <a:rPr lang="ru-RU" dirty="0"/>
              <a:t> (</a:t>
            </a:r>
            <a:r>
              <a:rPr lang="ru-RU" dirty="0" err="1"/>
              <a:t>інгібування</a:t>
            </a:r>
            <a:r>
              <a:rPr lang="ru-RU" dirty="0"/>
              <a:t>) </a:t>
            </a:r>
            <a:r>
              <a:rPr lang="ru-RU" dirty="0" err="1"/>
              <a:t>реакції</a:t>
            </a:r>
            <a:r>
              <a:rPr lang="ru-RU" dirty="0"/>
              <a:t> </a:t>
            </a:r>
            <a:r>
              <a:rPr lang="ru-RU" dirty="0" err="1" smtClean="0"/>
              <a:t>горіння</a:t>
            </a:r>
            <a:endParaRPr lang="ru-RU" dirty="0"/>
          </a:p>
          <a:p>
            <a:pPr>
              <a:lnSpc>
                <a:spcPct val="120000"/>
              </a:lnSpc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149080"/>
            <a:ext cx="2880320" cy="24218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8698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Вода</a:t>
            </a:r>
            <a:r>
              <a:rPr lang="ru-RU" dirty="0"/>
              <a:t> —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розповсюджена</a:t>
            </a:r>
            <a:r>
              <a:rPr lang="ru-RU" dirty="0"/>
              <a:t>, дешева та легкодоступна </a:t>
            </a:r>
            <a:r>
              <a:rPr lang="ru-RU" dirty="0" err="1"/>
              <a:t>вогнегасна</a:t>
            </a:r>
            <a:r>
              <a:rPr lang="ru-RU" dirty="0"/>
              <a:t> </a:t>
            </a:r>
            <a:r>
              <a:rPr lang="ru-RU" dirty="0" err="1"/>
              <a:t>речовина</a:t>
            </a:r>
            <a:r>
              <a:rPr lang="ru-RU" dirty="0"/>
              <a:t>. </a:t>
            </a:r>
            <a:r>
              <a:rPr lang="ru-RU" dirty="0" err="1"/>
              <a:t>Потрапляючи</a:t>
            </a:r>
            <a:r>
              <a:rPr lang="ru-RU" dirty="0"/>
              <a:t> в зону </a:t>
            </a:r>
            <a:r>
              <a:rPr lang="ru-RU" dirty="0" err="1"/>
              <a:t>горіння</a:t>
            </a:r>
            <a:r>
              <a:rPr lang="ru-RU" dirty="0"/>
              <a:t>, вона </a:t>
            </a:r>
            <a:r>
              <a:rPr lang="ru-RU" dirty="0" err="1"/>
              <a:t>інтенсивно</a:t>
            </a:r>
            <a:r>
              <a:rPr lang="ru-RU" dirty="0"/>
              <a:t> </a:t>
            </a:r>
            <a:r>
              <a:rPr lang="ru-RU" dirty="0" err="1"/>
              <a:t>охолоджує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 smtClean="0"/>
              <a:t>горять</a:t>
            </a:r>
            <a:r>
              <a:rPr lang="ru-RU" dirty="0" smtClean="0"/>
              <a:t>, </a:t>
            </a:r>
            <a:r>
              <a:rPr lang="ru-RU" dirty="0" err="1"/>
              <a:t>збиває</a:t>
            </a:r>
            <a:r>
              <a:rPr lang="ru-RU" dirty="0"/>
              <a:t> </a:t>
            </a:r>
            <a:r>
              <a:rPr lang="ru-RU" dirty="0" err="1"/>
              <a:t>своєю</a:t>
            </a:r>
            <a:r>
              <a:rPr lang="ru-RU" dirty="0"/>
              <a:t> </a:t>
            </a:r>
            <a:r>
              <a:rPr lang="ru-RU" dirty="0" err="1"/>
              <a:t>масою</a:t>
            </a:r>
            <a:r>
              <a:rPr lang="ru-RU" dirty="0"/>
              <a:t> </a:t>
            </a:r>
            <a:r>
              <a:rPr lang="ru-RU" dirty="0" err="1"/>
              <a:t>полум'я</a:t>
            </a:r>
            <a:r>
              <a:rPr lang="ru-RU" dirty="0"/>
              <a:t>, </a:t>
            </a:r>
            <a:r>
              <a:rPr lang="ru-RU" dirty="0" err="1"/>
              <a:t>змочує</a:t>
            </a:r>
            <a:r>
              <a:rPr lang="ru-RU" dirty="0"/>
              <a:t> </a:t>
            </a:r>
            <a:r>
              <a:rPr lang="ru-RU" dirty="0" err="1"/>
              <a:t>поверхню</a:t>
            </a:r>
            <a:r>
              <a:rPr lang="ru-RU" dirty="0"/>
              <a:t> </a:t>
            </a:r>
            <a:r>
              <a:rPr lang="ru-RU" dirty="0" err="1"/>
              <a:t>горючої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та, </a:t>
            </a:r>
            <a:r>
              <a:rPr lang="ru-RU" dirty="0" err="1"/>
              <a:t>утворюючи</a:t>
            </a:r>
            <a:r>
              <a:rPr lang="ru-RU" dirty="0"/>
              <a:t> </a:t>
            </a:r>
            <a:r>
              <a:rPr lang="ru-RU" dirty="0" err="1"/>
              <a:t>водяну</a:t>
            </a:r>
            <a:r>
              <a:rPr lang="ru-RU" dirty="0"/>
              <a:t> </a:t>
            </a:r>
            <a:r>
              <a:rPr lang="ru-RU" dirty="0" err="1"/>
              <a:t>плівку</a:t>
            </a:r>
            <a:r>
              <a:rPr lang="ru-RU" dirty="0"/>
              <a:t>, </a:t>
            </a:r>
            <a:r>
              <a:rPr lang="ru-RU" dirty="0" err="1"/>
              <a:t>перешкоджає</a:t>
            </a:r>
            <a:r>
              <a:rPr lang="ru-RU" dirty="0"/>
              <a:t> </a:t>
            </a:r>
            <a:r>
              <a:rPr lang="ru-RU" dirty="0" err="1"/>
              <a:t>надходженню</a:t>
            </a:r>
            <a:r>
              <a:rPr lang="ru-RU" dirty="0"/>
              <a:t> до </a:t>
            </a:r>
            <a:r>
              <a:rPr lang="ru-RU" dirty="0" err="1"/>
              <a:t>неї</a:t>
            </a:r>
            <a:r>
              <a:rPr lang="ru-RU" dirty="0"/>
              <a:t> </a:t>
            </a:r>
            <a:r>
              <a:rPr lang="ru-RU" dirty="0" err="1"/>
              <a:t>кисню</a:t>
            </a:r>
            <a:r>
              <a:rPr lang="ru-RU" dirty="0"/>
              <a:t> з </a:t>
            </a:r>
            <a:r>
              <a:rPr lang="ru-RU" dirty="0" err="1"/>
              <a:t>повітря</a:t>
            </a:r>
            <a:r>
              <a:rPr lang="ru-RU" dirty="0"/>
              <a:t>. Пара,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утворилася</a:t>
            </a:r>
            <a:r>
              <a:rPr lang="ru-RU" dirty="0"/>
              <a:t> </a:t>
            </a:r>
            <a:r>
              <a:rPr lang="ru-RU" dirty="0" err="1"/>
              <a:t>розбавляє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знижуючи</a:t>
            </a:r>
            <a:r>
              <a:rPr lang="ru-RU" dirty="0"/>
              <a:t> </a:t>
            </a:r>
            <a:r>
              <a:rPr lang="ru-RU" dirty="0" err="1"/>
              <a:t>тим</a:t>
            </a:r>
            <a:r>
              <a:rPr lang="ru-RU" dirty="0"/>
              <a:t> самим </a:t>
            </a:r>
            <a:r>
              <a:rPr lang="ru-RU" dirty="0" err="1"/>
              <a:t>концентрацію</a:t>
            </a:r>
            <a:r>
              <a:rPr lang="ru-RU" dirty="0"/>
              <a:t> </a:t>
            </a:r>
            <a:r>
              <a:rPr lang="ru-RU" dirty="0" err="1" smtClean="0"/>
              <a:t>кисню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призводить</a:t>
            </a:r>
            <a:r>
              <a:rPr lang="ru-RU" dirty="0" smtClean="0"/>
              <a:t> до </a:t>
            </a:r>
            <a:r>
              <a:rPr lang="ru-RU" dirty="0" err="1" smtClean="0"/>
              <a:t>припинення</a:t>
            </a:r>
            <a:r>
              <a:rPr lang="ru-RU" dirty="0" smtClean="0"/>
              <a:t> </a:t>
            </a:r>
            <a:r>
              <a:rPr lang="ru-RU" dirty="0" err="1" smtClean="0"/>
              <a:t>горіння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2" t="5906" r="8455" b="8455"/>
          <a:stretch/>
        </p:blipFill>
        <p:spPr>
          <a:xfrm>
            <a:off x="5868144" y="3818377"/>
            <a:ext cx="2952328" cy="27069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37338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Не </a:t>
            </a:r>
            <a:r>
              <a:rPr lang="ru-RU" b="1" dirty="0" err="1" smtClean="0">
                <a:solidFill>
                  <a:srgbClr val="C00000"/>
                </a:solidFill>
              </a:rPr>
              <a:t>можна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гасити</a:t>
            </a:r>
            <a:r>
              <a:rPr lang="ru-RU" b="1" dirty="0" smtClean="0">
                <a:solidFill>
                  <a:srgbClr val="C00000"/>
                </a:solidFill>
              </a:rPr>
              <a:t> водою </a:t>
            </a:r>
            <a:r>
              <a:rPr lang="ru-RU" dirty="0" err="1" smtClean="0"/>
              <a:t>об'єкти</a:t>
            </a:r>
            <a:r>
              <a:rPr lang="ru-RU" dirty="0"/>
              <a:t>, </a:t>
            </a:r>
            <a:r>
              <a:rPr lang="ru-RU" dirty="0" err="1"/>
              <a:t>устаткування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знаходяться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напругою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вода є </a:t>
            </a:r>
            <a:r>
              <a:rPr lang="ru-RU" dirty="0" err="1"/>
              <a:t>електропровідною</a:t>
            </a:r>
            <a:r>
              <a:rPr lang="ru-RU" dirty="0"/>
              <a:t>. Вода </a:t>
            </a:r>
            <a:r>
              <a:rPr lang="ru-RU" dirty="0" err="1"/>
              <a:t>вступає</a:t>
            </a:r>
            <a:r>
              <a:rPr lang="ru-RU" dirty="0"/>
              <a:t> в </a:t>
            </a:r>
            <a:r>
              <a:rPr lang="ru-RU" dirty="0" err="1"/>
              <a:t>хімічну</a:t>
            </a:r>
            <a:r>
              <a:rPr lang="ru-RU" dirty="0"/>
              <a:t> </a:t>
            </a:r>
            <a:r>
              <a:rPr lang="ru-RU" dirty="0" err="1"/>
              <a:t>реакцію</a:t>
            </a:r>
            <a:r>
              <a:rPr lang="ru-RU" dirty="0"/>
              <a:t> з </a:t>
            </a:r>
            <a:r>
              <a:rPr lang="ru-RU" dirty="0" err="1"/>
              <a:t>лужними</a:t>
            </a:r>
            <a:r>
              <a:rPr lang="ru-RU" dirty="0"/>
              <a:t>, </a:t>
            </a:r>
            <a:r>
              <a:rPr lang="ru-RU" dirty="0" err="1"/>
              <a:t>лужноземельними</a:t>
            </a:r>
            <a:r>
              <a:rPr lang="ru-RU" dirty="0"/>
              <a:t> </a:t>
            </a:r>
            <a:r>
              <a:rPr lang="ru-RU" dirty="0" err="1"/>
              <a:t>металами</a:t>
            </a:r>
            <a:r>
              <a:rPr lang="ru-RU" dirty="0"/>
              <a:t>,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 smtClean="0"/>
              <a:t>карбідами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призвести</a:t>
            </a:r>
            <a:r>
              <a:rPr lang="ru-RU" dirty="0"/>
              <a:t> до </a:t>
            </a:r>
            <a:r>
              <a:rPr lang="ru-RU" dirty="0" err="1"/>
              <a:t>вибухів</a:t>
            </a:r>
            <a:r>
              <a:rPr lang="ru-RU" dirty="0"/>
              <a:t> та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пожежі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Не </a:t>
            </a:r>
            <a:r>
              <a:rPr lang="ru-RU" b="1" dirty="0" err="1">
                <a:solidFill>
                  <a:srgbClr val="C00000"/>
                </a:solidFill>
              </a:rPr>
              <a:t>можна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гасити</a:t>
            </a:r>
            <a:r>
              <a:rPr lang="ru-RU" b="1" dirty="0">
                <a:solidFill>
                  <a:srgbClr val="C00000"/>
                </a:solidFill>
              </a:rPr>
              <a:t> водою </a:t>
            </a:r>
            <a:r>
              <a:rPr lang="ru-RU" dirty="0" err="1"/>
              <a:t>легкозаймисті</a:t>
            </a:r>
            <a:r>
              <a:rPr lang="ru-RU" dirty="0"/>
              <a:t> </a:t>
            </a:r>
            <a:r>
              <a:rPr lang="ru-RU" dirty="0" err="1" smtClean="0"/>
              <a:t>рідини</a:t>
            </a:r>
            <a:r>
              <a:rPr lang="ru-RU" dirty="0" smtClean="0"/>
              <a:t> бензин</a:t>
            </a:r>
            <a:r>
              <a:rPr lang="ru-RU" dirty="0"/>
              <a:t>, гас, толуол та </a:t>
            </a:r>
            <a:r>
              <a:rPr lang="ru-RU" dirty="0" err="1" smtClean="0"/>
              <a:t>ін</a:t>
            </a:r>
            <a:r>
              <a:rPr lang="ru-RU" dirty="0"/>
              <a:t>.</a:t>
            </a:r>
            <a:r>
              <a:rPr lang="ru-RU" dirty="0" smtClean="0"/>
              <a:t>, </a:t>
            </a:r>
            <a:r>
              <a:rPr lang="ru-RU" dirty="0" err="1"/>
              <a:t>оскільки</a:t>
            </a:r>
            <a:r>
              <a:rPr lang="ru-RU" dirty="0"/>
              <a:t> вони </a:t>
            </a:r>
            <a:r>
              <a:rPr lang="ru-RU" dirty="0" err="1"/>
              <a:t>спливають</a:t>
            </a:r>
            <a:r>
              <a:rPr lang="ru-RU" dirty="0"/>
              <a:t> та </a:t>
            </a:r>
            <a:r>
              <a:rPr lang="ru-RU" dirty="0" err="1"/>
              <a:t>продовжують</a:t>
            </a:r>
            <a:r>
              <a:rPr lang="ru-RU" dirty="0"/>
              <a:t> </a:t>
            </a:r>
            <a:r>
              <a:rPr lang="ru-RU" dirty="0" err="1"/>
              <a:t>горіти</a:t>
            </a:r>
            <a:r>
              <a:rPr lang="ru-RU" dirty="0"/>
              <a:t> на </a:t>
            </a:r>
            <a:r>
              <a:rPr lang="ru-RU" dirty="0" err="1"/>
              <a:t>поверхні</a:t>
            </a:r>
            <a:r>
              <a:rPr lang="ru-RU" dirty="0"/>
              <a:t> води, </a:t>
            </a:r>
            <a:r>
              <a:rPr lang="ru-RU" dirty="0" err="1"/>
              <a:t>збільшуючи</a:t>
            </a:r>
            <a:r>
              <a:rPr lang="ru-RU" dirty="0"/>
              <a:t> </a:t>
            </a:r>
            <a:r>
              <a:rPr lang="ru-RU" dirty="0" err="1"/>
              <a:t>тим</a:t>
            </a:r>
            <a:r>
              <a:rPr lang="ru-RU" dirty="0"/>
              <a:t> самим </a:t>
            </a:r>
            <a:r>
              <a:rPr lang="ru-RU" dirty="0" err="1"/>
              <a:t>осередок</a:t>
            </a:r>
            <a:r>
              <a:rPr lang="ru-RU" dirty="0"/>
              <a:t> </a:t>
            </a:r>
            <a:r>
              <a:rPr lang="ru-RU" dirty="0" err="1"/>
              <a:t>пожежі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Не </a:t>
            </a:r>
            <a:r>
              <a:rPr lang="ru-RU" b="1" dirty="0" err="1" smtClean="0">
                <a:solidFill>
                  <a:srgbClr val="C00000"/>
                </a:solidFill>
              </a:rPr>
              <a:t>можна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гасити</a:t>
            </a:r>
            <a:r>
              <a:rPr lang="ru-RU" b="1" dirty="0" smtClean="0">
                <a:solidFill>
                  <a:srgbClr val="C00000"/>
                </a:solidFill>
              </a:rPr>
              <a:t> водою </a:t>
            </a:r>
            <a:r>
              <a:rPr lang="ru-RU" dirty="0" err="1" smtClean="0"/>
              <a:t>цінне</a:t>
            </a:r>
            <a:r>
              <a:rPr lang="ru-RU" dirty="0" smtClean="0"/>
              <a:t> </a:t>
            </a:r>
            <a:r>
              <a:rPr lang="ru-RU" dirty="0" err="1"/>
              <a:t>устаткування</a:t>
            </a:r>
            <a:r>
              <a:rPr lang="ru-RU" dirty="0"/>
              <a:t>, </a:t>
            </a:r>
            <a:r>
              <a:rPr lang="ru-RU" dirty="0" err="1" smtClean="0"/>
              <a:t>бібліотеки</a:t>
            </a:r>
            <a:r>
              <a:rPr lang="ru-RU" dirty="0" smtClean="0"/>
              <a:t>, </a:t>
            </a:r>
            <a:r>
              <a:rPr lang="ru-RU" dirty="0" err="1" smtClean="0"/>
              <a:t>музеїї</a:t>
            </a:r>
            <a:r>
              <a:rPr lang="ru-RU" dirty="0" smtClean="0"/>
              <a:t> </a:t>
            </a:r>
            <a:r>
              <a:rPr lang="ru-RU" dirty="0"/>
              <a:t>і т. п</a:t>
            </a:r>
            <a:r>
              <a:rPr lang="ru-RU" dirty="0" smtClean="0"/>
              <a:t>. тому </a:t>
            </a:r>
            <a:r>
              <a:rPr lang="ru-RU" dirty="0" err="1" smtClean="0"/>
              <a:t>що</a:t>
            </a:r>
            <a:r>
              <a:rPr lang="ru-RU" dirty="0" smtClean="0"/>
              <a:t>, </a:t>
            </a:r>
            <a:r>
              <a:rPr lang="ru-RU" dirty="0"/>
              <a:t>вода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викликати</a:t>
            </a:r>
            <a:r>
              <a:rPr lang="ru-RU" dirty="0"/>
              <a:t> </a:t>
            </a:r>
            <a:r>
              <a:rPr lang="ru-RU" dirty="0" err="1"/>
              <a:t>значне</a:t>
            </a:r>
            <a:r>
              <a:rPr lang="ru-RU" dirty="0"/>
              <a:t> </a:t>
            </a:r>
            <a:r>
              <a:rPr lang="ru-RU" dirty="0" err="1"/>
              <a:t>псування</a:t>
            </a:r>
            <a:r>
              <a:rPr lang="ru-RU" dirty="0"/>
              <a:t>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 smtClean="0"/>
              <a:t>матеріалів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302096"/>
            <a:ext cx="3372738" cy="2555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35943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err="1">
                <a:solidFill>
                  <a:srgbClr val="C00000"/>
                </a:solidFill>
              </a:rPr>
              <a:t>Піна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dirty="0"/>
              <a:t>широко </a:t>
            </a:r>
            <a:r>
              <a:rPr lang="ru-RU" dirty="0" err="1"/>
              <a:t>застосовується</a:t>
            </a:r>
            <a:r>
              <a:rPr lang="ru-RU" dirty="0"/>
              <a:t> для </a:t>
            </a:r>
            <a:r>
              <a:rPr lang="ru-RU" dirty="0" err="1"/>
              <a:t>гасіння</a:t>
            </a:r>
            <a:r>
              <a:rPr lang="ru-RU" dirty="0"/>
              <a:t> </a:t>
            </a:r>
            <a:r>
              <a:rPr lang="ru-RU" dirty="0" err="1"/>
              <a:t>легкозаймистих</a:t>
            </a:r>
            <a:r>
              <a:rPr lang="ru-RU" dirty="0"/>
              <a:t> </a:t>
            </a:r>
            <a:r>
              <a:rPr lang="ru-RU" dirty="0" err="1"/>
              <a:t>рідин</a:t>
            </a:r>
            <a:r>
              <a:rPr lang="ru-RU" dirty="0"/>
              <a:t>,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вогнегасна</a:t>
            </a:r>
            <a:r>
              <a:rPr lang="ru-RU" dirty="0"/>
              <a:t> </a:t>
            </a:r>
            <a:r>
              <a:rPr lang="ru-RU" dirty="0" err="1"/>
              <a:t>дія</a:t>
            </a:r>
            <a:r>
              <a:rPr lang="ru-RU" dirty="0"/>
              <a:t> </a:t>
            </a:r>
            <a:r>
              <a:rPr lang="ru-RU" dirty="0" err="1"/>
              <a:t>полягає</a:t>
            </a:r>
            <a:r>
              <a:rPr lang="ru-RU" dirty="0"/>
              <a:t> в тому,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покриваючи</a:t>
            </a:r>
            <a:r>
              <a:rPr lang="ru-RU" dirty="0"/>
              <a:t> </a:t>
            </a:r>
            <a:r>
              <a:rPr lang="ru-RU" dirty="0" err="1"/>
              <a:t>поверхню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, яка </a:t>
            </a:r>
            <a:r>
              <a:rPr lang="ru-RU" dirty="0" err="1"/>
              <a:t>горить</a:t>
            </a:r>
            <a:r>
              <a:rPr lang="ru-RU" dirty="0"/>
              <a:t>, вона </a:t>
            </a:r>
            <a:r>
              <a:rPr lang="ru-RU" dirty="0" err="1"/>
              <a:t>обмежує</a:t>
            </a:r>
            <a:r>
              <a:rPr lang="ru-RU" dirty="0"/>
              <a:t> доступ горючих </a:t>
            </a:r>
            <a:r>
              <a:rPr lang="ru-RU" dirty="0" err="1"/>
              <a:t>газів</a:t>
            </a:r>
            <a:r>
              <a:rPr lang="ru-RU" dirty="0"/>
              <a:t> та </a:t>
            </a:r>
            <a:r>
              <a:rPr lang="ru-RU" dirty="0" err="1"/>
              <a:t>парів</a:t>
            </a:r>
            <a:r>
              <a:rPr lang="ru-RU" dirty="0"/>
              <a:t> у зону </a:t>
            </a:r>
            <a:r>
              <a:rPr lang="ru-RU" dirty="0" err="1"/>
              <a:t>горіння</a:t>
            </a:r>
            <a:r>
              <a:rPr lang="ru-RU" dirty="0"/>
              <a:t>, </a:t>
            </a:r>
            <a:r>
              <a:rPr lang="ru-RU" dirty="0" err="1"/>
              <a:t>ізолює</a:t>
            </a:r>
            <a:r>
              <a:rPr lang="ru-RU" dirty="0"/>
              <a:t> </a:t>
            </a:r>
            <a:r>
              <a:rPr lang="ru-RU" dirty="0" err="1"/>
              <a:t>речовину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 </a:t>
            </a:r>
            <a:r>
              <a:rPr lang="ru-RU" dirty="0" err="1"/>
              <a:t>горіння</a:t>
            </a:r>
            <a:r>
              <a:rPr lang="ru-RU" dirty="0"/>
              <a:t> та </a:t>
            </a:r>
            <a:r>
              <a:rPr lang="ru-RU" dirty="0" err="1"/>
              <a:t>охолоджує</a:t>
            </a:r>
            <a:r>
              <a:rPr lang="ru-RU" dirty="0"/>
              <a:t>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нагрітий</a:t>
            </a:r>
            <a:r>
              <a:rPr lang="ru-RU" dirty="0"/>
              <a:t> </a:t>
            </a:r>
            <a:r>
              <a:rPr lang="ru-RU" dirty="0" err="1"/>
              <a:t>верхній</a:t>
            </a:r>
            <a:r>
              <a:rPr lang="ru-RU" dirty="0"/>
              <a:t> шар </a:t>
            </a:r>
            <a:r>
              <a:rPr lang="ru-RU" dirty="0" err="1" smtClean="0"/>
              <a:t>речовини</a:t>
            </a:r>
            <a:r>
              <a:rPr lang="ru-RU" dirty="0" smtClean="0"/>
              <a:t>, </a:t>
            </a:r>
            <a:r>
              <a:rPr lang="ru-RU" dirty="0" err="1" smtClean="0"/>
              <a:t>перешкоджає</a:t>
            </a:r>
            <a:r>
              <a:rPr lang="ru-RU" dirty="0" smtClean="0"/>
              <a:t> доступу </a:t>
            </a:r>
            <a:r>
              <a:rPr lang="ru-RU" dirty="0" err="1" smtClean="0"/>
              <a:t>повітря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 На </a:t>
            </a:r>
            <a:r>
              <a:rPr lang="ru-RU" dirty="0" err="1"/>
              <a:t>практиці</a:t>
            </a:r>
            <a:r>
              <a:rPr lang="ru-RU" dirty="0"/>
              <a:t> </a:t>
            </a:r>
            <a:r>
              <a:rPr lang="ru-RU" dirty="0" err="1"/>
              <a:t>застосовують</a:t>
            </a:r>
            <a:r>
              <a:rPr lang="ru-RU" dirty="0"/>
              <a:t> два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b="1" dirty="0" err="1">
                <a:solidFill>
                  <a:srgbClr val="C00000"/>
                </a:solidFill>
              </a:rPr>
              <a:t>піни</a:t>
            </a:r>
            <a:r>
              <a:rPr lang="ru-RU" dirty="0"/>
              <a:t>: </a:t>
            </a:r>
            <a:r>
              <a:rPr lang="ru-RU" dirty="0" err="1"/>
              <a:t>хімічну</a:t>
            </a:r>
            <a:r>
              <a:rPr lang="ru-RU" dirty="0"/>
              <a:t> (</a:t>
            </a:r>
            <a:r>
              <a:rPr lang="ru-RU" dirty="0" err="1"/>
              <a:t>вогнегасники</a:t>
            </a:r>
            <a:r>
              <a:rPr lang="ru-RU" dirty="0"/>
              <a:t>) та </a:t>
            </a:r>
            <a:r>
              <a:rPr lang="ru-RU" dirty="0" err="1"/>
              <a:t>повітряно-механічну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437112"/>
            <a:ext cx="2789957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60653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476672"/>
            <a:ext cx="7543800" cy="2655168"/>
          </a:xfrm>
        </p:spPr>
        <p:txBody>
          <a:bodyPr/>
          <a:lstStyle/>
          <a:p>
            <a:pPr marL="0" indent="0">
              <a:buNone/>
            </a:pPr>
            <a:r>
              <a:rPr lang="uk-UA" b="1" dirty="0" smtClean="0">
                <a:solidFill>
                  <a:srgbClr val="C00000"/>
                </a:solidFill>
              </a:rPr>
              <a:t>Не можна гасити піною </a:t>
            </a:r>
            <a:r>
              <a:rPr lang="uk-UA" dirty="0" smtClean="0"/>
              <a:t>в</a:t>
            </a:r>
            <a:r>
              <a:rPr lang="ru-RU" dirty="0" smtClean="0"/>
              <a:t> </a:t>
            </a:r>
            <a:r>
              <a:rPr lang="ru-RU" dirty="0"/>
              <a:t>музеях, </a:t>
            </a:r>
            <a:r>
              <a:rPr lang="ru-RU" dirty="0" err="1"/>
              <a:t>картинних</a:t>
            </a:r>
            <a:r>
              <a:rPr lang="ru-RU" dirty="0"/>
              <a:t> галереях, </a:t>
            </a:r>
            <a:r>
              <a:rPr lang="ru-RU" dirty="0" err="1"/>
              <a:t>архівах</a:t>
            </a:r>
            <a:r>
              <a:rPr lang="ru-RU" dirty="0"/>
              <a:t>, </a:t>
            </a:r>
            <a:r>
              <a:rPr lang="ru-RU" dirty="0" err="1"/>
              <a:t>приміщеннях</a:t>
            </a:r>
            <a:r>
              <a:rPr lang="ru-RU" dirty="0"/>
              <a:t> з </a:t>
            </a:r>
            <a:r>
              <a:rPr lang="ru-RU" dirty="0" err="1"/>
              <a:t>комп'ютер­ною</a:t>
            </a:r>
            <a:r>
              <a:rPr lang="ru-RU" dirty="0"/>
              <a:t> </a:t>
            </a:r>
            <a:r>
              <a:rPr lang="ru-RU" dirty="0" err="1"/>
              <a:t>технікою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uk-UA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131840"/>
            <a:ext cx="4752528" cy="24989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56053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err="1">
                <a:solidFill>
                  <a:srgbClr val="C00000"/>
                </a:solidFill>
              </a:rPr>
              <a:t>Інертні</a:t>
            </a:r>
            <a:r>
              <a:rPr lang="ru-RU" b="1" dirty="0">
                <a:solidFill>
                  <a:srgbClr val="C00000"/>
                </a:solidFill>
              </a:rPr>
              <a:t> та </a:t>
            </a:r>
            <a:r>
              <a:rPr lang="ru-RU" b="1" dirty="0" err="1">
                <a:solidFill>
                  <a:srgbClr val="C00000"/>
                </a:solidFill>
              </a:rPr>
              <a:t>негорючі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>гази</a:t>
            </a:r>
            <a:r>
              <a:rPr lang="ru-RU" dirty="0" smtClean="0"/>
              <a:t> (</a:t>
            </a:r>
            <a:r>
              <a:rPr lang="ru-RU" dirty="0" err="1" smtClean="0"/>
              <a:t>вуглекислий</a:t>
            </a:r>
            <a:r>
              <a:rPr lang="ru-RU" dirty="0" smtClean="0"/>
              <a:t> </a:t>
            </a:r>
            <a:r>
              <a:rPr lang="ru-RU" dirty="0"/>
              <a:t>газ та </a:t>
            </a:r>
            <a:r>
              <a:rPr lang="ru-RU" dirty="0" smtClean="0"/>
              <a:t>азот) </a:t>
            </a:r>
            <a:r>
              <a:rPr lang="ru-RU" dirty="0" err="1"/>
              <a:t>знижують</a:t>
            </a:r>
            <a:r>
              <a:rPr lang="ru-RU" dirty="0"/>
              <a:t> </a:t>
            </a:r>
            <a:r>
              <a:rPr lang="ru-RU" dirty="0" err="1"/>
              <a:t>концентрацію</a:t>
            </a:r>
            <a:r>
              <a:rPr lang="ru-RU" dirty="0"/>
              <a:t> </a:t>
            </a:r>
            <a:r>
              <a:rPr lang="ru-RU" dirty="0" err="1"/>
              <a:t>кисню</a:t>
            </a:r>
            <a:r>
              <a:rPr lang="ru-RU" dirty="0"/>
              <a:t> в </a:t>
            </a:r>
            <a:r>
              <a:rPr lang="ru-RU" dirty="0" err="1"/>
              <a:t>осередку</a:t>
            </a:r>
            <a:r>
              <a:rPr lang="ru-RU" dirty="0"/>
              <a:t> </a:t>
            </a:r>
            <a:r>
              <a:rPr lang="ru-RU" dirty="0" err="1"/>
              <a:t>пожежі</a:t>
            </a:r>
            <a:r>
              <a:rPr lang="ru-RU" dirty="0"/>
              <a:t> та </a:t>
            </a:r>
            <a:r>
              <a:rPr lang="ru-RU" dirty="0" err="1"/>
              <a:t>гальмують</a:t>
            </a:r>
            <a:r>
              <a:rPr lang="ru-RU" dirty="0"/>
              <a:t> </a:t>
            </a:r>
            <a:r>
              <a:rPr lang="ru-RU" dirty="0" err="1"/>
              <a:t>інтенсивність</a:t>
            </a:r>
            <a:r>
              <a:rPr lang="ru-RU" dirty="0"/>
              <a:t> </a:t>
            </a:r>
            <a:r>
              <a:rPr lang="ru-RU" dirty="0" err="1" smtClean="0"/>
              <a:t>горіння</a:t>
            </a:r>
            <a:r>
              <a:rPr lang="ru-RU" dirty="0" smtClean="0"/>
              <a:t> в </a:t>
            </a:r>
            <a:r>
              <a:rPr lang="ru-RU" dirty="0" err="1"/>
              <a:t>закритому</a:t>
            </a:r>
            <a:r>
              <a:rPr lang="ru-RU" dirty="0"/>
              <a:t> </a:t>
            </a:r>
            <a:r>
              <a:rPr lang="ru-RU" dirty="0" err="1" smtClean="0"/>
              <a:t>приміщенні</a:t>
            </a:r>
            <a:r>
              <a:rPr lang="ru-RU" dirty="0" smtClean="0"/>
              <a:t>. </a:t>
            </a:r>
          </a:p>
          <a:p>
            <a:pPr marL="0" indent="0">
              <a:buNone/>
            </a:pPr>
            <a:r>
              <a:rPr lang="ru-RU" b="1" dirty="0" err="1" smtClean="0">
                <a:solidFill>
                  <a:srgbClr val="C00000"/>
                </a:solidFill>
              </a:rPr>
              <a:t>Інертні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>
                <a:solidFill>
                  <a:srgbClr val="C00000"/>
                </a:solidFill>
              </a:rPr>
              <a:t>та </a:t>
            </a:r>
            <a:r>
              <a:rPr lang="ru-RU" b="1" dirty="0" err="1">
                <a:solidFill>
                  <a:srgbClr val="C00000"/>
                </a:solidFill>
              </a:rPr>
              <a:t>негорючі</a:t>
            </a:r>
            <a:r>
              <a:rPr lang="ru-RU" b="1" dirty="0">
                <a:solidFill>
                  <a:srgbClr val="C00000"/>
                </a:solidFill>
              </a:rPr>
              <a:t> гази </a:t>
            </a:r>
            <a:r>
              <a:rPr lang="ru-RU" dirty="0" err="1"/>
              <a:t>застосовуються</a:t>
            </a:r>
            <a:r>
              <a:rPr lang="ru-RU" dirty="0"/>
              <a:t>, як правило, для </a:t>
            </a:r>
            <a:r>
              <a:rPr lang="ru-RU" dirty="0" err="1"/>
              <a:t>гасіння</a:t>
            </a:r>
            <a:r>
              <a:rPr lang="ru-RU" dirty="0"/>
              <a:t> </a:t>
            </a:r>
            <a:r>
              <a:rPr lang="ru-RU" dirty="0" err="1"/>
              <a:t>легкозаймистих</a:t>
            </a:r>
            <a:r>
              <a:rPr lang="ru-RU" dirty="0"/>
              <a:t> та горючих </a:t>
            </a:r>
            <a:r>
              <a:rPr lang="ru-RU" dirty="0" err="1"/>
              <a:t>рідин</a:t>
            </a:r>
            <a:r>
              <a:rPr lang="ru-RU" dirty="0"/>
              <a:t>, </a:t>
            </a:r>
            <a:r>
              <a:rPr lang="ru-RU" dirty="0" err="1"/>
              <a:t>твердих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та </a:t>
            </a:r>
            <a:r>
              <a:rPr lang="ru-RU" dirty="0" err="1"/>
              <a:t>матеріалів</a:t>
            </a:r>
            <a:r>
              <a:rPr lang="ru-RU" dirty="0"/>
              <a:t>, </a:t>
            </a:r>
            <a:r>
              <a:rPr lang="ru-RU" dirty="0" err="1"/>
              <a:t>устаткування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напругою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у </a:t>
            </a:r>
            <a:r>
              <a:rPr lang="ru-RU" dirty="0" err="1"/>
              <a:t>випадках</a:t>
            </a:r>
            <a:r>
              <a:rPr lang="ru-RU" dirty="0"/>
              <a:t>, коли </a:t>
            </a:r>
            <a:r>
              <a:rPr lang="ru-RU" dirty="0" err="1"/>
              <a:t>застосування</a:t>
            </a:r>
            <a:r>
              <a:rPr lang="ru-RU" dirty="0"/>
              <a:t> води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піни</a:t>
            </a:r>
            <a:r>
              <a:rPr lang="ru-RU" dirty="0"/>
              <a:t> не </a:t>
            </a:r>
            <a:r>
              <a:rPr lang="ru-RU" dirty="0" err="1"/>
              <a:t>дає</a:t>
            </a:r>
            <a:r>
              <a:rPr lang="ru-RU" dirty="0"/>
              <a:t> </a:t>
            </a:r>
            <a:r>
              <a:rPr lang="ru-RU" dirty="0" err="1"/>
              <a:t>дієвого</a:t>
            </a:r>
            <a:r>
              <a:rPr lang="ru-RU" dirty="0"/>
              <a:t> </a:t>
            </a:r>
            <a:r>
              <a:rPr lang="ru-RU" dirty="0" err="1" smtClean="0"/>
              <a:t>ефекту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4055478"/>
            <a:ext cx="4141607" cy="27716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10461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err="1">
                <a:solidFill>
                  <a:srgbClr val="C00000"/>
                </a:solidFill>
              </a:rPr>
              <a:t>Вогнегасні</a:t>
            </a:r>
            <a:r>
              <a:rPr lang="ru-RU" b="1" dirty="0">
                <a:solidFill>
                  <a:srgbClr val="C00000"/>
                </a:solidFill>
              </a:rPr>
              <a:t> порошки </a:t>
            </a:r>
            <a:r>
              <a:rPr lang="ru-RU" dirty="0" err="1"/>
              <a:t>являють</a:t>
            </a:r>
            <a:r>
              <a:rPr lang="ru-RU" dirty="0"/>
              <a:t> собою </a:t>
            </a:r>
            <a:r>
              <a:rPr lang="ru-RU" dirty="0" err="1"/>
              <a:t>мілко</a:t>
            </a:r>
            <a:r>
              <a:rPr lang="ru-RU" dirty="0"/>
              <a:t> </a:t>
            </a:r>
            <a:r>
              <a:rPr lang="ru-RU" dirty="0" err="1"/>
              <a:t>подрібнені</a:t>
            </a:r>
            <a:r>
              <a:rPr lang="ru-RU" dirty="0"/>
              <a:t> </a:t>
            </a:r>
            <a:r>
              <a:rPr lang="ru-RU" dirty="0" err="1"/>
              <a:t>мінеральні</a:t>
            </a:r>
            <a:r>
              <a:rPr lang="ru-RU" dirty="0"/>
              <a:t> </a:t>
            </a:r>
            <a:r>
              <a:rPr lang="ru-RU" dirty="0" err="1"/>
              <a:t>солі</a:t>
            </a:r>
            <a:r>
              <a:rPr lang="ru-RU" dirty="0"/>
              <a:t> з </a:t>
            </a:r>
            <a:r>
              <a:rPr lang="ru-RU" dirty="0" err="1"/>
              <a:t>різними</a:t>
            </a:r>
            <a:r>
              <a:rPr lang="ru-RU" dirty="0"/>
              <a:t> </a:t>
            </a:r>
            <a:r>
              <a:rPr lang="ru-RU" dirty="0" smtClean="0"/>
              <a:t>добавками. </a:t>
            </a:r>
            <a:r>
              <a:rPr lang="ru-RU" dirty="0"/>
              <a:t>Вони </a:t>
            </a:r>
            <a:r>
              <a:rPr lang="ru-RU" dirty="0" err="1"/>
              <a:t>характеризуються</a:t>
            </a:r>
            <a:r>
              <a:rPr lang="ru-RU" dirty="0"/>
              <a:t> </a:t>
            </a:r>
            <a:r>
              <a:rPr lang="ru-RU" dirty="0" err="1"/>
              <a:t>високою</a:t>
            </a:r>
            <a:r>
              <a:rPr lang="ru-RU" dirty="0"/>
              <a:t> </a:t>
            </a:r>
            <a:r>
              <a:rPr lang="ru-RU" dirty="0" err="1"/>
              <a:t>вогнегасною</a:t>
            </a:r>
            <a:r>
              <a:rPr lang="ru-RU" dirty="0"/>
              <a:t> </a:t>
            </a:r>
            <a:r>
              <a:rPr lang="ru-RU" dirty="0" err="1"/>
              <a:t>спроможністю</a:t>
            </a:r>
            <a:r>
              <a:rPr lang="ru-RU" dirty="0"/>
              <a:t> та </a:t>
            </a:r>
            <a:r>
              <a:rPr lang="ru-RU" dirty="0" err="1"/>
              <a:t>універсальністю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сфери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. </a:t>
            </a:r>
            <a:r>
              <a:rPr lang="ru-RU" b="1" dirty="0" err="1">
                <a:solidFill>
                  <a:srgbClr val="C00000"/>
                </a:solidFill>
              </a:rPr>
              <a:t>Вогнегасні</a:t>
            </a:r>
            <a:r>
              <a:rPr lang="ru-RU" b="1" dirty="0">
                <a:solidFill>
                  <a:srgbClr val="C00000"/>
                </a:solidFill>
              </a:rPr>
              <a:t> порошки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для </a:t>
            </a:r>
            <a:r>
              <a:rPr lang="ru-RU" dirty="0" err="1"/>
              <a:t>різно­манітних</a:t>
            </a:r>
            <a:r>
              <a:rPr lang="ru-RU" dirty="0"/>
              <a:t> </a:t>
            </a:r>
            <a:r>
              <a:rPr lang="ru-RU" dirty="0" err="1"/>
              <a:t>способів</a:t>
            </a:r>
            <a:r>
              <a:rPr lang="ru-RU" dirty="0"/>
              <a:t> </a:t>
            </a:r>
            <a:r>
              <a:rPr lang="ru-RU" dirty="0" err="1"/>
              <a:t>пожежогасіння</a:t>
            </a:r>
            <a:r>
              <a:rPr lang="ru-RU" dirty="0"/>
              <a:t>, в тому </a:t>
            </a:r>
            <a:r>
              <a:rPr lang="ru-RU" dirty="0" err="1"/>
              <a:t>числі</a:t>
            </a:r>
            <a:r>
              <a:rPr lang="ru-RU" dirty="0"/>
              <a:t> для </a:t>
            </a:r>
            <a:r>
              <a:rPr lang="ru-RU" dirty="0" err="1"/>
              <a:t>інгібування</a:t>
            </a:r>
            <a:r>
              <a:rPr lang="ru-RU" dirty="0"/>
              <a:t> та </a:t>
            </a:r>
            <a:r>
              <a:rPr lang="ru-RU" dirty="0" err="1"/>
              <a:t>подавлення</a:t>
            </a:r>
            <a:r>
              <a:rPr lang="ru-RU" dirty="0"/>
              <a:t> </a:t>
            </a:r>
            <a:r>
              <a:rPr lang="ru-RU" dirty="0" err="1"/>
              <a:t>горіння</a:t>
            </a:r>
            <a:r>
              <a:rPr lang="ru-RU" dirty="0"/>
              <a:t> </a:t>
            </a:r>
            <a:r>
              <a:rPr lang="ru-RU" dirty="0" err="1"/>
              <a:t>вибухом</a:t>
            </a:r>
            <a:r>
              <a:rPr lang="ru-RU" dirty="0"/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149080"/>
            <a:ext cx="3815026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30437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b="1" dirty="0" err="1">
                <a:solidFill>
                  <a:srgbClr val="C00000"/>
                </a:solidFill>
              </a:rPr>
              <a:t>Пам'ятка</a:t>
            </a:r>
            <a:r>
              <a:rPr lang="ru-RU" b="1" dirty="0">
                <a:solidFill>
                  <a:srgbClr val="C00000"/>
                </a:solidFill>
              </a:rPr>
              <a:t> про правила </a:t>
            </a:r>
            <a:r>
              <a:rPr lang="ru-RU" b="1" dirty="0" err="1">
                <a:solidFill>
                  <a:srgbClr val="C00000"/>
                </a:solidFill>
              </a:rPr>
              <a:t>поведінки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дітей</a:t>
            </a:r>
            <a:r>
              <a:rPr lang="ru-RU" b="1" dirty="0">
                <a:solidFill>
                  <a:srgbClr val="C00000"/>
                </a:solidFill>
              </a:rPr>
              <a:t> при </a:t>
            </a:r>
            <a:r>
              <a:rPr lang="ru-RU" b="1" dirty="0" err="1">
                <a:solidFill>
                  <a:srgbClr val="C00000"/>
                </a:solidFill>
              </a:rPr>
              <a:t>пожежі</a:t>
            </a:r>
            <a:endParaRPr lang="ru-RU" b="1" dirty="0">
              <a:solidFill>
                <a:srgbClr val="C00000"/>
              </a:solidFill>
            </a:endParaRPr>
          </a:p>
          <a:p>
            <a:r>
              <a:rPr lang="ru-RU" dirty="0" smtClean="0"/>
              <a:t>В </a:t>
            </a:r>
            <a:r>
              <a:rPr lang="ru-RU" dirty="0"/>
              <a:t>першу </a:t>
            </a:r>
            <a:r>
              <a:rPr lang="ru-RU" dirty="0" err="1"/>
              <a:t>чергу</a:t>
            </a:r>
            <a:r>
              <a:rPr lang="ru-RU" dirty="0"/>
              <a:t>, </a:t>
            </a:r>
            <a:r>
              <a:rPr lang="ru-RU" dirty="0" err="1"/>
              <a:t>незважаючи</a:t>
            </a:r>
            <a:r>
              <a:rPr lang="ru-RU" dirty="0"/>
              <a:t> </a:t>
            </a:r>
            <a:r>
              <a:rPr lang="ru-RU" dirty="0" err="1"/>
              <a:t>ні</a:t>
            </a:r>
            <a:r>
              <a:rPr lang="ru-RU" dirty="0"/>
              <a:t> на </a:t>
            </a:r>
            <a:r>
              <a:rPr lang="ru-RU" dirty="0" err="1"/>
              <a:t>що</a:t>
            </a:r>
            <a:r>
              <a:rPr lang="ru-RU" dirty="0"/>
              <a:t>,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зберігати</a:t>
            </a:r>
            <a:r>
              <a:rPr lang="ru-RU" dirty="0"/>
              <a:t> </a:t>
            </a:r>
            <a:r>
              <a:rPr lang="ru-RU" dirty="0" err="1"/>
              <a:t>спокій</a:t>
            </a:r>
            <a:r>
              <a:rPr lang="ru-RU" dirty="0"/>
              <a:t> і </a:t>
            </a:r>
            <a:r>
              <a:rPr lang="ru-RU" dirty="0" err="1"/>
              <a:t>уважно</a:t>
            </a:r>
            <a:r>
              <a:rPr lang="ru-RU" dirty="0"/>
              <a:t> </a:t>
            </a:r>
            <a:r>
              <a:rPr lang="ru-RU" dirty="0" err="1"/>
              <a:t>слухати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перебувають</a:t>
            </a:r>
            <a:r>
              <a:rPr lang="ru-RU" dirty="0"/>
              <a:t> </a:t>
            </a:r>
            <a:r>
              <a:rPr lang="ru-RU" dirty="0" err="1"/>
              <a:t>поряд</a:t>
            </a:r>
            <a:r>
              <a:rPr lang="ru-RU" dirty="0"/>
              <a:t>.</a:t>
            </a:r>
          </a:p>
          <a:p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/>
              <a:t>навколо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диму</a:t>
            </a:r>
            <a:r>
              <a:rPr lang="ru-RU" dirty="0"/>
              <a:t>,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закрити</a:t>
            </a:r>
            <a:r>
              <a:rPr lang="ru-RU" dirty="0"/>
              <a:t> </a:t>
            </a:r>
            <a:r>
              <a:rPr lang="ru-RU" dirty="0" err="1"/>
              <a:t>обличчя</a:t>
            </a:r>
            <a:r>
              <a:rPr lang="ru-RU" dirty="0"/>
              <a:t> </a:t>
            </a:r>
            <a:r>
              <a:rPr lang="ru-RU" dirty="0" err="1"/>
              <a:t>вологим</a:t>
            </a:r>
            <a:r>
              <a:rPr lang="ru-RU" dirty="0"/>
              <a:t> носовою </a:t>
            </a:r>
            <a:r>
              <a:rPr lang="ru-RU" dirty="0" err="1"/>
              <a:t>хустинкою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будь-</a:t>
            </a:r>
            <a:r>
              <a:rPr lang="ru-RU" dirty="0" err="1"/>
              <a:t>якою</a:t>
            </a:r>
            <a:r>
              <a:rPr lang="ru-RU" dirty="0"/>
              <a:t> тканиною.</a:t>
            </a:r>
          </a:p>
          <a:p>
            <a:r>
              <a:rPr lang="ru-RU" dirty="0" err="1" smtClean="0"/>
              <a:t>Слідуючи</a:t>
            </a:r>
            <a:r>
              <a:rPr lang="ru-RU" dirty="0" smtClean="0"/>
              <a:t> </a:t>
            </a:r>
            <a:r>
              <a:rPr lang="ru-RU" dirty="0" err="1"/>
              <a:t>вказівкам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,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організовано</a:t>
            </a:r>
            <a:r>
              <a:rPr lang="ru-RU" dirty="0"/>
              <a:t> </a:t>
            </a:r>
            <a:r>
              <a:rPr lang="ru-RU" dirty="0" err="1"/>
              <a:t>покинути</a:t>
            </a:r>
            <a:r>
              <a:rPr lang="ru-RU" dirty="0"/>
              <a:t> </a:t>
            </a:r>
            <a:r>
              <a:rPr lang="ru-RU" dirty="0" err="1" smtClean="0"/>
              <a:t>приміщення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горить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err="1"/>
              <a:t>Я</a:t>
            </a:r>
            <a:r>
              <a:rPr lang="ru-RU" dirty="0" err="1" smtClean="0"/>
              <a:t>кщо</a:t>
            </a:r>
            <a:r>
              <a:rPr lang="ru-RU" dirty="0" smtClean="0"/>
              <a:t> </a:t>
            </a:r>
            <a:r>
              <a:rPr lang="ru-RU" dirty="0" err="1" smtClean="0"/>
              <a:t>ти</a:t>
            </a:r>
            <a:r>
              <a:rPr lang="ru-RU" dirty="0" smtClean="0"/>
              <a:t> сам </a:t>
            </a:r>
            <a:r>
              <a:rPr lang="ru-RU" dirty="0" err="1" smtClean="0"/>
              <a:t>вдома</a:t>
            </a:r>
            <a:r>
              <a:rPr lang="ru-RU" dirty="0" smtClean="0"/>
              <a:t>, </a:t>
            </a:r>
            <a:r>
              <a:rPr lang="ru-RU" dirty="0" err="1" smtClean="0"/>
              <a:t>обов'язково</a:t>
            </a:r>
            <a:r>
              <a:rPr lang="ru-RU" dirty="0" smtClean="0"/>
              <a:t> </a:t>
            </a:r>
            <a:r>
              <a:rPr lang="ru-RU" dirty="0" err="1"/>
              <a:t>викликати</a:t>
            </a:r>
            <a:r>
              <a:rPr lang="ru-RU" dirty="0"/>
              <a:t> </a:t>
            </a:r>
            <a:r>
              <a:rPr lang="ru-RU" dirty="0" err="1"/>
              <a:t>пожежні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за номером телефону </a:t>
            </a:r>
            <a:r>
              <a:rPr lang="ru-RU" b="1" dirty="0">
                <a:solidFill>
                  <a:srgbClr val="C00000"/>
                </a:solidFill>
              </a:rPr>
              <a:t>«</a:t>
            </a:r>
            <a:r>
              <a:rPr lang="ru-RU" b="1" dirty="0" smtClean="0">
                <a:solidFill>
                  <a:srgbClr val="C00000"/>
                </a:solidFill>
              </a:rPr>
              <a:t>101».</a:t>
            </a:r>
            <a:endParaRPr lang="ru-RU" b="1" dirty="0">
              <a:solidFill>
                <a:srgbClr val="C00000"/>
              </a:solidFill>
            </a:endParaRPr>
          </a:p>
          <a:p>
            <a:r>
              <a:rPr lang="ru-RU" dirty="0" err="1" smtClean="0"/>
              <a:t>Покликати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допомогу</a:t>
            </a:r>
            <a:r>
              <a:rPr lang="ru-RU" dirty="0"/>
              <a:t> будь-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дорослого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можливо</a:t>
            </a:r>
            <a:r>
              <a:rPr lang="ru-RU" dirty="0"/>
              <a:t>.</a:t>
            </a:r>
          </a:p>
          <a:p>
            <a:r>
              <a:rPr lang="ru-RU" dirty="0" err="1" smtClean="0"/>
              <a:t>Залишатися</a:t>
            </a:r>
            <a:r>
              <a:rPr lang="ru-RU" dirty="0" smtClean="0"/>
              <a:t> </a:t>
            </a:r>
            <a:r>
              <a:rPr lang="ru-RU" dirty="0"/>
              <a:t>на видному </a:t>
            </a:r>
            <a:r>
              <a:rPr lang="ru-RU" dirty="0" err="1"/>
              <a:t>місці</a:t>
            </a:r>
            <a:r>
              <a:rPr lang="ru-RU" dirty="0"/>
              <a:t>, а не </a:t>
            </a:r>
            <a:r>
              <a:rPr lang="ru-RU" dirty="0" err="1"/>
              <a:t>ховатися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пожежники</a:t>
            </a:r>
            <a:r>
              <a:rPr lang="ru-RU" dirty="0"/>
              <a:t> з </a:t>
            </a:r>
            <a:r>
              <a:rPr lang="ru-RU" dirty="0" err="1"/>
              <a:t>легкістю</a:t>
            </a:r>
            <a:r>
              <a:rPr lang="ru-RU" dirty="0"/>
              <a:t> могли </a:t>
            </a:r>
            <a:r>
              <a:rPr lang="ru-RU" dirty="0" err="1"/>
              <a:t>помітити</a:t>
            </a:r>
            <a:r>
              <a:rPr lang="ru-RU" dirty="0"/>
              <a:t> </a:t>
            </a:r>
            <a:r>
              <a:rPr lang="ru-RU" dirty="0" err="1"/>
              <a:t>дитину</a:t>
            </a:r>
            <a:r>
              <a:rPr lang="ru-RU" dirty="0"/>
              <a:t>.</a:t>
            </a:r>
          </a:p>
          <a:p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/>
              <a:t>є </a:t>
            </a:r>
            <a:r>
              <a:rPr lang="ru-RU" dirty="0" err="1"/>
              <a:t>можливість</a:t>
            </a:r>
            <a:r>
              <a:rPr lang="ru-RU" dirty="0"/>
              <a:t>, </a:t>
            </a:r>
            <a:r>
              <a:rPr lang="ru-RU" dirty="0" err="1"/>
              <a:t>негайно</a:t>
            </a:r>
            <a:r>
              <a:rPr lang="ru-RU" dirty="0"/>
              <a:t> </a:t>
            </a:r>
            <a:r>
              <a:rPr lang="ru-RU" dirty="0" err="1"/>
              <a:t>покинути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 через </a:t>
            </a:r>
            <a:r>
              <a:rPr lang="ru-RU" dirty="0" err="1"/>
              <a:t>двері</a:t>
            </a:r>
            <a:r>
              <a:rPr lang="ru-RU" dirty="0"/>
              <a:t>.</a:t>
            </a:r>
          </a:p>
          <a:p>
            <a:r>
              <a:rPr lang="ru-RU" dirty="0" smtClean="0"/>
              <a:t>У </a:t>
            </a:r>
            <a:r>
              <a:rPr lang="ru-RU" dirty="0"/>
              <a:t>тому </a:t>
            </a:r>
            <a:r>
              <a:rPr lang="ru-RU" dirty="0" err="1"/>
              <a:t>випадку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шлях до дверей </a:t>
            </a:r>
            <a:r>
              <a:rPr lang="ru-RU" dirty="0" err="1"/>
              <a:t>перегороджений</a:t>
            </a:r>
            <a:r>
              <a:rPr lang="ru-RU" dirty="0"/>
              <a:t>,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вийти</a:t>
            </a:r>
            <a:r>
              <a:rPr lang="ru-RU" dirty="0"/>
              <a:t> на балкон і </a:t>
            </a:r>
            <a:r>
              <a:rPr lang="ru-RU" dirty="0" err="1"/>
              <a:t>голосно</a:t>
            </a:r>
            <a:r>
              <a:rPr lang="ru-RU" dirty="0"/>
              <a:t> </a:t>
            </a:r>
            <a:r>
              <a:rPr lang="ru-RU" dirty="0" err="1"/>
              <a:t>кричати</a:t>
            </a:r>
            <a:r>
              <a:rPr lang="ru-RU" dirty="0"/>
              <a:t>, </a:t>
            </a:r>
            <a:r>
              <a:rPr lang="ru-RU" dirty="0" err="1"/>
              <a:t>щільно</a:t>
            </a:r>
            <a:r>
              <a:rPr lang="ru-RU" dirty="0"/>
              <a:t> </a:t>
            </a:r>
            <a:r>
              <a:rPr lang="ru-RU" dirty="0" err="1"/>
              <a:t>закривши</a:t>
            </a:r>
            <a:r>
              <a:rPr lang="ru-RU" dirty="0"/>
              <a:t> за собою </a:t>
            </a:r>
            <a:r>
              <a:rPr lang="ru-RU" dirty="0" err="1"/>
              <a:t>балконні</a:t>
            </a:r>
            <a:r>
              <a:rPr lang="ru-RU" dirty="0"/>
              <a:t> </a:t>
            </a:r>
            <a:r>
              <a:rPr lang="ru-RU" dirty="0" err="1"/>
              <a:t>двері</a:t>
            </a:r>
            <a:r>
              <a:rPr lang="ru-RU" dirty="0"/>
              <a:t>. </a:t>
            </a:r>
            <a:r>
              <a:rPr lang="ru-RU" dirty="0" err="1"/>
              <a:t>Стрибати</a:t>
            </a:r>
            <a:r>
              <a:rPr lang="ru-RU" dirty="0"/>
              <a:t> з балкона без </a:t>
            </a:r>
            <a:r>
              <a:rPr lang="ru-RU" dirty="0" err="1"/>
              <a:t>команди</a:t>
            </a:r>
            <a:r>
              <a:rPr lang="ru-RU" dirty="0"/>
              <a:t> </a:t>
            </a:r>
            <a:r>
              <a:rPr lang="ru-RU" dirty="0" err="1"/>
              <a:t>дорослого</a:t>
            </a:r>
            <a:r>
              <a:rPr lang="ru-RU" dirty="0"/>
              <a:t> </a:t>
            </a:r>
            <a:r>
              <a:rPr lang="ru-RU" dirty="0" err="1"/>
              <a:t>ні</a:t>
            </a:r>
            <a:r>
              <a:rPr lang="ru-RU" dirty="0"/>
              <a:t> в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разі</a:t>
            </a:r>
            <a:r>
              <a:rPr lang="ru-RU" dirty="0"/>
              <a:t> не </a:t>
            </a:r>
            <a:r>
              <a:rPr lang="ru-RU" dirty="0" err="1"/>
              <a:t>можна</a:t>
            </a:r>
            <a:r>
              <a:rPr lang="ru-RU" dirty="0"/>
              <a:t>!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8" r="25082"/>
          <a:stretch/>
        </p:blipFill>
        <p:spPr>
          <a:xfrm>
            <a:off x="2339752" y="4545089"/>
            <a:ext cx="1872209" cy="15659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32040" y="4800988"/>
            <a:ext cx="31683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8800" b="1" dirty="0" smtClean="0">
                <a:solidFill>
                  <a:srgbClr val="C00000"/>
                </a:solidFill>
              </a:rPr>
              <a:t>101</a:t>
            </a:r>
            <a:endParaRPr lang="ru-RU" sz="8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2893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110</TotalTime>
  <Words>630</Words>
  <Application>Microsoft Office PowerPoint</Application>
  <PresentationFormat>Экран (4:3)</PresentationFormat>
  <Paragraphs>28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Impact</vt:lpstr>
      <vt:lpstr>Times New Roman</vt:lpstr>
      <vt:lpstr>Wingdings</vt:lpstr>
      <vt:lpstr>NewsPrint</vt:lpstr>
      <vt:lpstr>Умови виникнення та припинення горіння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Умови виникнення та припинення горіння</dc:title>
  <cp:lastModifiedBy>Admin</cp:lastModifiedBy>
  <cp:revision>11</cp:revision>
  <dcterms:modified xsi:type="dcterms:W3CDTF">2018-03-30T12:17:29Z</dcterms:modified>
</cp:coreProperties>
</file>