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7" r:id="rId2"/>
    <p:sldId id="298" r:id="rId3"/>
    <p:sldId id="374" r:id="rId4"/>
    <p:sldId id="283" r:id="rId5"/>
    <p:sldId id="258" r:id="rId6"/>
    <p:sldId id="369" r:id="rId7"/>
    <p:sldId id="386" r:id="rId8"/>
    <p:sldId id="382" r:id="rId9"/>
    <p:sldId id="375" r:id="rId10"/>
    <p:sldId id="383" r:id="rId11"/>
    <p:sldId id="387" r:id="rId12"/>
    <p:sldId id="388" r:id="rId13"/>
    <p:sldId id="389" r:id="rId14"/>
    <p:sldId id="308" r:id="rId15"/>
    <p:sldId id="354" r:id="rId16"/>
    <p:sldId id="355" r:id="rId17"/>
    <p:sldId id="337" r:id="rId18"/>
    <p:sldId id="311" r:id="rId19"/>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99"/>
    <a:srgbClr val="000066"/>
    <a:srgbClr val="800000"/>
    <a:srgbClr val="FFFF66"/>
    <a:srgbClr val="CCECFF"/>
    <a:srgbClr val="CCFFFF"/>
    <a:srgbClr val="0000FF"/>
    <a:srgbClr val="CCFF66"/>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505E3EF-67EA-436B-97B2-0124C06EBD24}" styleName="Средний стиль 4 - акцент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C4B1156A-380E-4F78-BDF5-A606A8083BF9}" styleName="Средний стиль 4 - акцент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D7AC3CCA-C797-4891-BE02-D94E43425B78}" styleName="Средний стиль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9CF1AB2-1976-4502-BF36-3FF5EA218861}" styleName="Средний стиль 4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BC89EF96-8CEA-46FF-86C4-4CE0E7609802}" styleName="Светлый стиль 3 - акцент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17292A2E-F333-43FB-9621-5CBBE7FDCDCB}" styleName="Светлый стиль 2 - акцент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Светлый стиль 2 - акцент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15" autoAdjust="0"/>
    <p:restoredTop sz="97913" autoAdjust="0"/>
  </p:normalViewPr>
  <p:slideViewPr>
    <p:cSldViewPr>
      <p:cViewPr varScale="1">
        <p:scale>
          <a:sx n="70" d="100"/>
          <a:sy n="70" d="100"/>
        </p:scale>
        <p:origin x="-1308" y="-9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_rels/data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12.png"/></Relationships>
</file>

<file path=ppt/diagrams/_rels/drawing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12.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904BC7F-E99E-4F03-A3CA-571B3A3BB0A0}" type="doc">
      <dgm:prSet loTypeId="urn:microsoft.com/office/officeart/2005/8/layout/vList2" loCatId="list" qsTypeId="urn:microsoft.com/office/officeart/2005/8/quickstyle/3d2" qsCatId="3D" csTypeId="urn:microsoft.com/office/officeart/2005/8/colors/accent1_2" csCatId="accent1" phldr="1"/>
      <dgm:spPr/>
      <dgm:t>
        <a:bodyPr/>
        <a:lstStyle/>
        <a:p>
          <a:endParaRPr lang="uk-UA"/>
        </a:p>
      </dgm:t>
    </dgm:pt>
    <dgm:pt modelId="{96DFDAB9-98F9-4C09-A456-FFDF311023EE}" type="pres">
      <dgm:prSet presAssocID="{7904BC7F-E99E-4F03-A3CA-571B3A3BB0A0}" presName="linear" presStyleCnt="0">
        <dgm:presLayoutVars>
          <dgm:animLvl val="lvl"/>
          <dgm:resizeHandles val="exact"/>
        </dgm:presLayoutVars>
      </dgm:prSet>
      <dgm:spPr/>
      <dgm:t>
        <a:bodyPr/>
        <a:lstStyle/>
        <a:p>
          <a:endParaRPr lang="uk-UA"/>
        </a:p>
      </dgm:t>
    </dgm:pt>
  </dgm:ptLst>
  <dgm:cxnLst>
    <dgm:cxn modelId="{A5F9911A-FDB3-4315-9D0A-E7409FDB94AB}" type="presOf" srcId="{7904BC7F-E99E-4F03-A3CA-571B3A3BB0A0}" destId="{96DFDAB9-98F9-4C09-A456-FFDF311023EE}"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B83CA94-6AC1-4292-B754-958C29FDA0A6}" type="doc">
      <dgm:prSet loTypeId="urn:microsoft.com/office/officeart/2005/8/layout/hList7" loCatId="process" qsTypeId="urn:microsoft.com/office/officeart/2005/8/quickstyle/3d2" qsCatId="3D" csTypeId="urn:microsoft.com/office/officeart/2005/8/colors/accent0_2" csCatId="mainScheme" phldr="1"/>
      <dgm:spPr/>
      <dgm:t>
        <a:bodyPr/>
        <a:lstStyle/>
        <a:p>
          <a:endParaRPr lang="uk-UA"/>
        </a:p>
      </dgm:t>
    </dgm:pt>
    <dgm:pt modelId="{C8E0CF89-0A46-42B4-93FD-C451D4C198DC}">
      <dgm:prSet phldrT="[Текст]" custT="1"/>
      <dgm:spPr>
        <a:gradFill flip="none"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2700000" scaled="1"/>
          <a:tileRect/>
        </a:gradFill>
      </dgm:spPr>
      <dgm:t>
        <a:bodyPr/>
        <a:lstStyle/>
        <a:p>
          <a:r>
            <a:rPr lang="uk-UA" sz="2800" b="1" i="0" kern="0" baseline="0" noProof="0" dirty="0" smtClean="0">
              <a:solidFill>
                <a:srgbClr val="800000"/>
              </a:solidFill>
              <a:latin typeface="+mn-lt"/>
              <a:cs typeface="Calibri" pitchFamily="34" charset="0"/>
            </a:rPr>
            <a:t>Як </a:t>
          </a:r>
          <a:r>
            <a:rPr lang="uk-UA" sz="2700" b="1" i="0" kern="0" baseline="0" noProof="0" dirty="0" smtClean="0">
              <a:solidFill>
                <a:srgbClr val="800000"/>
              </a:solidFill>
              <a:latin typeface="+mn-lt"/>
              <a:cs typeface="Calibri" pitchFamily="34" charset="0"/>
            </a:rPr>
            <a:t>відслідковувати</a:t>
          </a:r>
          <a:r>
            <a:rPr lang="uk-UA" sz="2800" b="1" i="0" kern="0" baseline="0" noProof="0" dirty="0" smtClean="0">
              <a:solidFill>
                <a:srgbClr val="800000"/>
              </a:solidFill>
              <a:latin typeface="+mn-lt"/>
              <a:cs typeface="Calibri" pitchFamily="34" charset="0"/>
            </a:rPr>
            <a:t> час у програмі в середовищі Скретч</a:t>
          </a:r>
          <a:endParaRPr lang="uk-UA" sz="2800" b="1" i="0" kern="0" baseline="0" noProof="0" dirty="0" smtClean="0">
            <a:solidFill>
              <a:srgbClr val="800000"/>
            </a:solidFill>
            <a:latin typeface="+mn-lt"/>
            <a:cs typeface="Calibri" pitchFamily="34" charset="0"/>
          </a:endParaRPr>
        </a:p>
      </dgm:t>
    </dgm:pt>
    <dgm:pt modelId="{1B33AA4A-F4E4-45E4-975D-8565E9718867}" type="sibTrans" cxnId="{7E4E74B4-990B-45F0-9ED7-82F6EA314146}">
      <dgm:prSet/>
      <dgm:spPr/>
      <dgm:t>
        <a:bodyPr/>
        <a:lstStyle/>
        <a:p>
          <a:pPr algn="ctr">
            <a:lnSpc>
              <a:spcPct val="100000"/>
            </a:lnSpc>
            <a:spcBef>
              <a:spcPts val="0"/>
            </a:spcBef>
            <a:spcAft>
              <a:spcPts val="0"/>
            </a:spcAft>
          </a:pPr>
          <a:endParaRPr lang="uk-UA" sz="2800" noProof="0">
            <a:latin typeface="+mn-lt"/>
          </a:endParaRPr>
        </a:p>
      </dgm:t>
    </dgm:pt>
    <dgm:pt modelId="{7E0E216D-8AF4-4C3E-BCEB-C14DDC1F4762}" type="parTrans" cxnId="{7E4E74B4-990B-45F0-9ED7-82F6EA314146}">
      <dgm:prSet/>
      <dgm:spPr/>
      <dgm:t>
        <a:bodyPr/>
        <a:lstStyle/>
        <a:p>
          <a:pPr algn="ctr">
            <a:lnSpc>
              <a:spcPct val="100000"/>
            </a:lnSpc>
            <a:spcBef>
              <a:spcPts val="0"/>
            </a:spcBef>
            <a:spcAft>
              <a:spcPts val="0"/>
            </a:spcAft>
          </a:pPr>
          <a:endParaRPr lang="uk-UA" sz="2800" noProof="0">
            <a:latin typeface="+mn-lt"/>
          </a:endParaRPr>
        </a:p>
      </dgm:t>
    </dgm:pt>
    <dgm:pt modelId="{44F410BD-FB35-43DA-892A-4FF5251C6796}">
      <dgm:prSet phldrT="[Текст]" custT="1"/>
      <dgm:spPr>
        <a:gradFill flip="none" rotWithShape="0">
          <a:gsLst>
            <a:gs pos="0">
              <a:srgbClr val="99CCFF">
                <a:shade val="30000"/>
                <a:satMod val="115000"/>
              </a:srgbClr>
            </a:gs>
            <a:gs pos="50000">
              <a:srgbClr val="99CCFF">
                <a:shade val="67500"/>
                <a:satMod val="115000"/>
              </a:srgbClr>
            </a:gs>
            <a:gs pos="100000">
              <a:srgbClr val="99CCFF">
                <a:shade val="100000"/>
                <a:satMod val="115000"/>
              </a:srgbClr>
            </a:gs>
          </a:gsLst>
          <a:path path="circle">
            <a:fillToRect r="100000" b="100000"/>
          </a:path>
          <a:tileRect l="-100000" t="-100000"/>
        </a:gradFill>
      </dgm:spPr>
      <dgm:t>
        <a:bodyPr/>
        <a:lstStyle/>
        <a:p>
          <a:r>
            <a:rPr lang="uk-UA" sz="2800" b="1" i="0" baseline="0" noProof="0" smtClean="0">
              <a:solidFill>
                <a:schemeClr val="tx1">
                  <a:lumMod val="95000"/>
                  <a:lumOff val="5000"/>
                </a:schemeClr>
              </a:solidFill>
              <a:latin typeface="+mn-lt"/>
              <a:cs typeface="Calibri" pitchFamily="34" charset="0"/>
            </a:rPr>
            <a:t>Як у середовищі Скретч пов’язати дії різних об’єктів</a:t>
          </a:r>
          <a:endParaRPr lang="uk-UA" sz="2800" b="1" i="0" baseline="0" noProof="0" smtClean="0">
            <a:solidFill>
              <a:schemeClr val="tx1">
                <a:lumMod val="95000"/>
                <a:lumOff val="5000"/>
              </a:schemeClr>
            </a:solidFill>
            <a:latin typeface="+mn-lt"/>
            <a:cs typeface="Calibri" pitchFamily="34" charset="0"/>
          </a:endParaRPr>
        </a:p>
      </dgm:t>
    </dgm:pt>
    <dgm:pt modelId="{D03A5F0C-5D5F-4943-8887-4E2FC52A3467}" type="sibTrans" cxnId="{6451329A-991A-4956-8920-5EEDDF358944}">
      <dgm:prSet/>
      <dgm:spPr/>
      <dgm:t>
        <a:bodyPr/>
        <a:lstStyle/>
        <a:p>
          <a:pPr algn="ctr">
            <a:lnSpc>
              <a:spcPct val="100000"/>
            </a:lnSpc>
            <a:spcBef>
              <a:spcPts val="0"/>
            </a:spcBef>
            <a:spcAft>
              <a:spcPts val="0"/>
            </a:spcAft>
          </a:pPr>
          <a:endParaRPr lang="uk-UA" sz="2800" noProof="0">
            <a:latin typeface="+mn-lt"/>
          </a:endParaRPr>
        </a:p>
      </dgm:t>
    </dgm:pt>
    <dgm:pt modelId="{63978092-1CC8-4790-9B08-901CD0EE17EB}" type="parTrans" cxnId="{6451329A-991A-4956-8920-5EEDDF358944}">
      <dgm:prSet/>
      <dgm:spPr/>
      <dgm:t>
        <a:bodyPr/>
        <a:lstStyle/>
        <a:p>
          <a:pPr algn="ctr">
            <a:lnSpc>
              <a:spcPct val="100000"/>
            </a:lnSpc>
            <a:spcBef>
              <a:spcPts val="0"/>
            </a:spcBef>
            <a:spcAft>
              <a:spcPts val="0"/>
            </a:spcAft>
          </a:pPr>
          <a:endParaRPr lang="uk-UA" sz="2800" noProof="0">
            <a:latin typeface="+mn-lt"/>
          </a:endParaRPr>
        </a:p>
      </dgm:t>
    </dgm:pt>
    <dgm:pt modelId="{88AACDAA-F48D-49C6-9591-5E0019B3556C}">
      <dgm:prSet phldrT="[Текст]" custT="1"/>
      <dgm:spPr>
        <a:gradFill flip="none" rotWithShape="0">
          <a:gsLst>
            <a:gs pos="0">
              <a:srgbClr val="99FFCC">
                <a:shade val="30000"/>
                <a:satMod val="115000"/>
              </a:srgbClr>
            </a:gs>
            <a:gs pos="50000">
              <a:srgbClr val="99FFCC">
                <a:shade val="67500"/>
                <a:satMod val="115000"/>
              </a:srgbClr>
            </a:gs>
            <a:gs pos="100000">
              <a:srgbClr val="99FFCC">
                <a:shade val="100000"/>
                <a:satMod val="115000"/>
              </a:srgbClr>
            </a:gs>
          </a:gsLst>
          <a:lin ang="2700000" scaled="1"/>
          <a:tileRect/>
        </a:gradFill>
      </dgm:spPr>
      <dgm:t>
        <a:bodyPr/>
        <a:lstStyle/>
        <a:p>
          <a:r>
            <a:rPr lang="uk-UA" sz="2800" b="1" i="0" kern="0" baseline="0" noProof="0" dirty="0" smtClean="0">
              <a:solidFill>
                <a:srgbClr val="002060"/>
              </a:solidFill>
              <a:latin typeface="+mn-lt"/>
              <a:cs typeface="Calibri" pitchFamily="34" charset="0"/>
            </a:rPr>
            <a:t>Як у програмі використати значення властивостей</a:t>
          </a:r>
          <a:r>
            <a:rPr lang="en-US" sz="2800" b="1" i="0" kern="0" baseline="0" noProof="0" dirty="0" smtClean="0">
              <a:solidFill>
                <a:srgbClr val="002060"/>
              </a:solidFill>
              <a:latin typeface="+mn-lt"/>
              <a:cs typeface="Calibri" pitchFamily="34" charset="0"/>
            </a:rPr>
            <a:t> </a:t>
          </a:r>
          <a:r>
            <a:rPr lang="uk-UA" sz="2800" b="1" i="0" kern="0" baseline="0" noProof="0" dirty="0" smtClean="0">
              <a:solidFill>
                <a:srgbClr val="002060"/>
              </a:solidFill>
              <a:latin typeface="+mn-lt"/>
              <a:cs typeface="Calibri" pitchFamily="34" charset="0"/>
            </a:rPr>
            <a:t>об’єктів</a:t>
          </a:r>
          <a:endParaRPr lang="uk-UA" sz="2800" b="1" i="0" kern="0" baseline="0" noProof="0" dirty="0" smtClean="0">
            <a:solidFill>
              <a:srgbClr val="002060"/>
            </a:solidFill>
            <a:latin typeface="+mn-lt"/>
            <a:cs typeface="Calibri" pitchFamily="34" charset="0"/>
          </a:endParaRPr>
        </a:p>
      </dgm:t>
    </dgm:pt>
    <dgm:pt modelId="{D9701739-6990-4666-AE44-2A68097BF5DC}" type="sibTrans" cxnId="{9D2345A8-CC45-41AA-906B-6B9198E6485E}">
      <dgm:prSet/>
      <dgm:spPr/>
      <dgm:t>
        <a:bodyPr/>
        <a:lstStyle/>
        <a:p>
          <a:pPr algn="ctr">
            <a:lnSpc>
              <a:spcPct val="100000"/>
            </a:lnSpc>
            <a:spcBef>
              <a:spcPts val="0"/>
            </a:spcBef>
            <a:spcAft>
              <a:spcPts val="0"/>
            </a:spcAft>
          </a:pPr>
          <a:endParaRPr lang="uk-UA" sz="2800" noProof="0">
            <a:latin typeface="+mn-lt"/>
          </a:endParaRPr>
        </a:p>
      </dgm:t>
    </dgm:pt>
    <dgm:pt modelId="{71090579-ED85-466E-8942-ADAC6C754964}" type="parTrans" cxnId="{9D2345A8-CC45-41AA-906B-6B9198E6485E}">
      <dgm:prSet/>
      <dgm:spPr/>
      <dgm:t>
        <a:bodyPr/>
        <a:lstStyle/>
        <a:p>
          <a:pPr algn="ctr">
            <a:lnSpc>
              <a:spcPct val="100000"/>
            </a:lnSpc>
            <a:spcBef>
              <a:spcPts val="0"/>
            </a:spcBef>
            <a:spcAft>
              <a:spcPts val="0"/>
            </a:spcAft>
          </a:pPr>
          <a:endParaRPr lang="uk-UA" sz="2800" noProof="0">
            <a:latin typeface="+mn-lt"/>
          </a:endParaRPr>
        </a:p>
      </dgm:t>
    </dgm:pt>
    <dgm:pt modelId="{2AA90EC1-83EC-4AF9-8C80-A3BDA7A72C30}" type="pres">
      <dgm:prSet presAssocID="{AB83CA94-6AC1-4292-B754-958C29FDA0A6}" presName="Name0" presStyleCnt="0">
        <dgm:presLayoutVars>
          <dgm:dir/>
          <dgm:resizeHandles val="exact"/>
        </dgm:presLayoutVars>
      </dgm:prSet>
      <dgm:spPr/>
      <dgm:t>
        <a:bodyPr/>
        <a:lstStyle/>
        <a:p>
          <a:endParaRPr lang="uk-UA"/>
        </a:p>
      </dgm:t>
    </dgm:pt>
    <dgm:pt modelId="{437C677B-0E13-46EE-8703-BA8AADF09CC3}" type="pres">
      <dgm:prSet presAssocID="{AB83CA94-6AC1-4292-B754-958C29FDA0A6}" presName="fgShape" presStyleLbl="fgShp" presStyleIdx="0" presStyleCnt="1" custFlipVert="1" custScaleY="61712" custLinFactNeighborX="-15" custLinFactNeighborY="52477"/>
      <dgm:spPr>
        <a:ln>
          <a:noFill/>
        </a:ln>
        <a:effectLst>
          <a:outerShdw blurRad="44450" dist="27940" dir="5400000" algn="ctr">
            <a:srgbClr val="000000">
              <a:alpha val="32000"/>
            </a:srgbClr>
          </a:outerShdw>
          <a:reflection blurRad="6350" stA="50000" endA="300" endPos="55000" dir="5400000" sy="-100000" algn="bl" rotWithShape="0"/>
        </a:effectLst>
        <a:scene3d>
          <a:camera prst="orthographicFront">
            <a:rot lat="0" lon="0" rev="0"/>
          </a:camera>
          <a:lightRig rig="balanced" dir="t">
            <a:rot lat="0" lon="0" rev="8700000"/>
          </a:lightRig>
        </a:scene3d>
        <a:sp3d z="152400">
          <a:bevelT w="190500" h="38100"/>
        </a:sp3d>
      </dgm:spPr>
      <dgm:t>
        <a:bodyPr/>
        <a:lstStyle/>
        <a:p>
          <a:endParaRPr lang="uk-UA"/>
        </a:p>
      </dgm:t>
    </dgm:pt>
    <dgm:pt modelId="{4D715445-BB2B-475D-A44B-9AE68D75CDF7}" type="pres">
      <dgm:prSet presAssocID="{AB83CA94-6AC1-4292-B754-958C29FDA0A6}" presName="linComp" presStyleCnt="0"/>
      <dgm:spPr/>
      <dgm:t>
        <a:bodyPr/>
        <a:lstStyle/>
        <a:p>
          <a:endParaRPr lang="uk-UA"/>
        </a:p>
      </dgm:t>
    </dgm:pt>
    <dgm:pt modelId="{97E23B37-5A05-4F13-BB6F-071185782FB8}" type="pres">
      <dgm:prSet presAssocID="{44F410BD-FB35-43DA-892A-4FF5251C6796}" presName="compNode" presStyleCnt="0"/>
      <dgm:spPr/>
      <dgm:t>
        <a:bodyPr/>
        <a:lstStyle/>
        <a:p>
          <a:endParaRPr lang="uk-UA"/>
        </a:p>
      </dgm:t>
    </dgm:pt>
    <dgm:pt modelId="{8C81D510-8298-41AC-9259-DD813C9A3471}" type="pres">
      <dgm:prSet presAssocID="{44F410BD-FB35-43DA-892A-4FF5251C6796}" presName="bkgdShape" presStyleLbl="node1" presStyleIdx="0" presStyleCnt="3" custLinFactNeighborX="-8192" custLinFactNeighborY="-599"/>
      <dgm:spPr/>
      <dgm:t>
        <a:bodyPr/>
        <a:lstStyle/>
        <a:p>
          <a:endParaRPr lang="uk-UA"/>
        </a:p>
      </dgm:t>
    </dgm:pt>
    <dgm:pt modelId="{1B2DAE73-A51C-4986-A3BC-B76DD9A33F75}" type="pres">
      <dgm:prSet presAssocID="{44F410BD-FB35-43DA-892A-4FF5251C6796}" presName="nodeTx" presStyleLbl="node1" presStyleIdx="0" presStyleCnt="3">
        <dgm:presLayoutVars>
          <dgm:bulletEnabled val="1"/>
        </dgm:presLayoutVars>
      </dgm:prSet>
      <dgm:spPr/>
      <dgm:t>
        <a:bodyPr/>
        <a:lstStyle/>
        <a:p>
          <a:endParaRPr lang="uk-UA"/>
        </a:p>
      </dgm:t>
    </dgm:pt>
    <dgm:pt modelId="{B0942E49-E179-41A7-BC5D-7797B9CAB359}" type="pres">
      <dgm:prSet presAssocID="{44F410BD-FB35-43DA-892A-4FF5251C6796}" presName="invisiNode" presStyleLbl="node1" presStyleIdx="0" presStyleCnt="3"/>
      <dgm:spPr/>
      <dgm:t>
        <a:bodyPr/>
        <a:lstStyle/>
        <a:p>
          <a:endParaRPr lang="uk-UA"/>
        </a:p>
      </dgm:t>
    </dgm:pt>
    <dgm:pt modelId="{6C9D5AD0-61D8-43F5-821D-3E7FFE4DEF35}" type="pres">
      <dgm:prSet presAssocID="{44F410BD-FB35-43DA-892A-4FF5251C6796}" presName="imagNode" presStyleLbl="fgImgPlace1" presStyleIdx="0" presStyleCnt="3" custAng="19098696" custScaleX="81629" custScaleY="79565" custLinFactNeighborX="-5020" custLinFactNeighborY="-19139"/>
      <dgm:spPr>
        <a:blipFill rotWithShape="1">
          <a:blip xmlns:r="http://schemas.openxmlformats.org/officeDocument/2006/relationships" r:embed="rId1"/>
          <a:stretch>
            <a:fillRect/>
          </a:stretch>
        </a:blipFill>
        <a:ln>
          <a:noFill/>
        </a:ln>
        <a:effectLst>
          <a:innerShdw blurRad="63500" dist="50800" dir="5400000">
            <a:prstClr val="black">
              <a:alpha val="50000"/>
            </a:prstClr>
          </a:innerShdw>
        </a:effectLst>
        <a:scene3d>
          <a:camera prst="perspectiveFront" fov="5100000">
            <a:rot lat="0" lon="2100000" rev="0"/>
          </a:camera>
          <a:lightRig rig="flood" dir="t">
            <a:rot lat="0" lon="0" rev="13800000"/>
          </a:lightRig>
        </a:scene3d>
        <a:sp3d z="152400" extrusionH="107950" prstMaterial="plastic">
          <a:bevelT w="82550" h="63500" prst="divot"/>
          <a:bevelB/>
        </a:sp3d>
      </dgm:spPr>
      <dgm:t>
        <a:bodyPr/>
        <a:lstStyle/>
        <a:p>
          <a:endParaRPr lang="uk-UA"/>
        </a:p>
      </dgm:t>
    </dgm:pt>
    <dgm:pt modelId="{DB4A44B6-47FB-4AF0-A635-CB9B1BAE124E}" type="pres">
      <dgm:prSet presAssocID="{D03A5F0C-5D5F-4943-8887-4E2FC52A3467}" presName="sibTrans" presStyleLbl="sibTrans2D1" presStyleIdx="0" presStyleCnt="0"/>
      <dgm:spPr/>
      <dgm:t>
        <a:bodyPr/>
        <a:lstStyle/>
        <a:p>
          <a:endParaRPr lang="uk-UA"/>
        </a:p>
      </dgm:t>
    </dgm:pt>
    <dgm:pt modelId="{796494F3-0EAD-4712-B533-E189DEE0424C}" type="pres">
      <dgm:prSet presAssocID="{88AACDAA-F48D-49C6-9591-5E0019B3556C}" presName="compNode" presStyleCnt="0"/>
      <dgm:spPr/>
      <dgm:t>
        <a:bodyPr/>
        <a:lstStyle/>
        <a:p>
          <a:endParaRPr lang="uk-UA"/>
        </a:p>
      </dgm:t>
    </dgm:pt>
    <dgm:pt modelId="{80CE7ADE-481C-40DD-8FA9-C0A1CC4231DA}" type="pres">
      <dgm:prSet presAssocID="{88AACDAA-F48D-49C6-9591-5E0019B3556C}" presName="bkgdShape" presStyleLbl="node1" presStyleIdx="1" presStyleCnt="3" custLinFactNeighborX="-43" custLinFactNeighborY="2886"/>
      <dgm:spPr/>
      <dgm:t>
        <a:bodyPr/>
        <a:lstStyle/>
        <a:p>
          <a:endParaRPr lang="uk-UA"/>
        </a:p>
      </dgm:t>
    </dgm:pt>
    <dgm:pt modelId="{466A96BB-4600-45E4-99D6-6A95D51A1CFC}" type="pres">
      <dgm:prSet presAssocID="{88AACDAA-F48D-49C6-9591-5E0019B3556C}" presName="nodeTx" presStyleLbl="node1" presStyleIdx="1" presStyleCnt="3">
        <dgm:presLayoutVars>
          <dgm:bulletEnabled val="1"/>
        </dgm:presLayoutVars>
      </dgm:prSet>
      <dgm:spPr/>
      <dgm:t>
        <a:bodyPr/>
        <a:lstStyle/>
        <a:p>
          <a:endParaRPr lang="uk-UA"/>
        </a:p>
      </dgm:t>
    </dgm:pt>
    <dgm:pt modelId="{CA9588A7-54C5-4709-9E7E-5106A4E91FF8}" type="pres">
      <dgm:prSet presAssocID="{88AACDAA-F48D-49C6-9591-5E0019B3556C}" presName="invisiNode" presStyleLbl="node1" presStyleIdx="1" presStyleCnt="3"/>
      <dgm:spPr/>
      <dgm:t>
        <a:bodyPr/>
        <a:lstStyle/>
        <a:p>
          <a:endParaRPr lang="uk-UA"/>
        </a:p>
      </dgm:t>
    </dgm:pt>
    <dgm:pt modelId="{F8B8EF9D-465E-4BCE-A2E9-4C227CD9D77B}" type="pres">
      <dgm:prSet presAssocID="{88AACDAA-F48D-49C6-9591-5E0019B3556C}" presName="imagNode" presStyleLbl="fgImgPlace1" presStyleIdx="1" presStyleCnt="3" custScaleX="79724" custScaleY="70359" custLinFactNeighborX="0" custLinFactNeighborY="-23377"/>
      <dgm:spPr>
        <a:blipFill rotWithShape="1">
          <a:blip xmlns:r="http://schemas.openxmlformats.org/officeDocument/2006/relationships" r:embed="rId2"/>
          <a:stretch>
            <a:fillRect/>
          </a:stretch>
        </a:blipFill>
        <a:ln>
          <a:noFill/>
        </a:ln>
        <a:effectLst/>
        <a:scene3d>
          <a:camera prst="orthographicFront">
            <a:rot lat="0" lon="0" rev="0"/>
          </a:camera>
          <a:lightRig rig="glow" dir="t">
            <a:rot lat="0" lon="0" rev="14100000"/>
          </a:lightRig>
        </a:scene3d>
        <a:sp3d z="152400" prstMaterial="softEdge">
          <a:bevelT w="127000" prst="artDeco"/>
        </a:sp3d>
      </dgm:spPr>
      <dgm:t>
        <a:bodyPr/>
        <a:lstStyle/>
        <a:p>
          <a:endParaRPr lang="uk-UA"/>
        </a:p>
      </dgm:t>
    </dgm:pt>
    <dgm:pt modelId="{BE127CD7-A871-423A-96A7-2FE47A6BA06F}" type="pres">
      <dgm:prSet presAssocID="{D9701739-6990-4666-AE44-2A68097BF5DC}" presName="sibTrans" presStyleLbl="sibTrans2D1" presStyleIdx="0" presStyleCnt="0"/>
      <dgm:spPr/>
      <dgm:t>
        <a:bodyPr/>
        <a:lstStyle/>
        <a:p>
          <a:endParaRPr lang="uk-UA"/>
        </a:p>
      </dgm:t>
    </dgm:pt>
    <dgm:pt modelId="{A362815D-A9EF-4219-A88F-BC6A61205388}" type="pres">
      <dgm:prSet presAssocID="{C8E0CF89-0A46-42B4-93FD-C451D4C198DC}" presName="compNode" presStyleCnt="0"/>
      <dgm:spPr/>
      <dgm:t>
        <a:bodyPr/>
        <a:lstStyle/>
        <a:p>
          <a:endParaRPr lang="uk-UA"/>
        </a:p>
      </dgm:t>
    </dgm:pt>
    <dgm:pt modelId="{77E1AE68-C4E8-4F0A-B8C0-CCBFFC8D9307}" type="pres">
      <dgm:prSet presAssocID="{C8E0CF89-0A46-42B4-93FD-C451D4C198DC}" presName="bkgdShape" presStyleLbl="node1" presStyleIdx="2" presStyleCnt="3" custLinFactNeighborX="-957" custLinFactNeighborY="-286"/>
      <dgm:spPr/>
      <dgm:t>
        <a:bodyPr/>
        <a:lstStyle/>
        <a:p>
          <a:endParaRPr lang="uk-UA"/>
        </a:p>
      </dgm:t>
    </dgm:pt>
    <dgm:pt modelId="{814AEE3F-7130-44E3-A51C-0C857DC3CE8A}" type="pres">
      <dgm:prSet presAssocID="{C8E0CF89-0A46-42B4-93FD-C451D4C198DC}" presName="nodeTx" presStyleLbl="node1" presStyleIdx="2" presStyleCnt="3">
        <dgm:presLayoutVars>
          <dgm:bulletEnabled val="1"/>
        </dgm:presLayoutVars>
      </dgm:prSet>
      <dgm:spPr/>
      <dgm:t>
        <a:bodyPr/>
        <a:lstStyle/>
        <a:p>
          <a:endParaRPr lang="uk-UA"/>
        </a:p>
      </dgm:t>
    </dgm:pt>
    <dgm:pt modelId="{177C0638-0DC3-465E-A746-AA5821ADC170}" type="pres">
      <dgm:prSet presAssocID="{C8E0CF89-0A46-42B4-93FD-C451D4C198DC}" presName="invisiNode" presStyleLbl="node1" presStyleIdx="2" presStyleCnt="3"/>
      <dgm:spPr/>
      <dgm:t>
        <a:bodyPr/>
        <a:lstStyle/>
        <a:p>
          <a:endParaRPr lang="uk-UA"/>
        </a:p>
      </dgm:t>
    </dgm:pt>
    <dgm:pt modelId="{AD0CB26A-456C-4782-A5B9-B14BFD726210}" type="pres">
      <dgm:prSet presAssocID="{C8E0CF89-0A46-42B4-93FD-C451D4C198DC}" presName="imagNode" presStyleLbl="fgImgPlace1" presStyleIdx="2" presStyleCnt="3" custAng="1219273" custScaleX="77793" custScaleY="71171" custLinFactNeighborX="-967" custLinFactNeighborY="-11883"/>
      <dgm:spPr>
        <a:blipFill rotWithShape="1">
          <a:blip xmlns:r="http://schemas.openxmlformats.org/officeDocument/2006/relationships" r:embed="rId3"/>
          <a:stretch>
            <a:fillRect/>
          </a:stretch>
        </a:blipFill>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z="152400" extrusionH="254000" contourW="19050">
          <a:bevelT w="82550" h="44450" prst="angle"/>
          <a:bevelB w="82550" h="44450" prst="angle"/>
          <a:contourClr>
            <a:srgbClr val="FFFFFF"/>
          </a:contourClr>
        </a:sp3d>
      </dgm:spPr>
      <dgm:t>
        <a:bodyPr/>
        <a:lstStyle/>
        <a:p>
          <a:endParaRPr lang="uk-UA"/>
        </a:p>
      </dgm:t>
    </dgm:pt>
  </dgm:ptLst>
  <dgm:cxnLst>
    <dgm:cxn modelId="{52AB5FD2-EB1B-4D7D-817E-F343A7C933AD}" type="presOf" srcId="{D9701739-6990-4666-AE44-2A68097BF5DC}" destId="{BE127CD7-A871-423A-96A7-2FE47A6BA06F}" srcOrd="0" destOrd="0" presId="urn:microsoft.com/office/officeart/2005/8/layout/hList7"/>
    <dgm:cxn modelId="{B81C312F-4188-40DE-9459-47BADD19916C}" type="presOf" srcId="{C8E0CF89-0A46-42B4-93FD-C451D4C198DC}" destId="{77E1AE68-C4E8-4F0A-B8C0-CCBFFC8D9307}" srcOrd="0" destOrd="0" presId="urn:microsoft.com/office/officeart/2005/8/layout/hList7"/>
    <dgm:cxn modelId="{1A6206B4-9572-4C90-ABA6-6AED110F96B4}" type="presOf" srcId="{AB83CA94-6AC1-4292-B754-958C29FDA0A6}" destId="{2AA90EC1-83EC-4AF9-8C80-A3BDA7A72C30}" srcOrd="0" destOrd="0" presId="urn:microsoft.com/office/officeart/2005/8/layout/hList7"/>
    <dgm:cxn modelId="{6451329A-991A-4956-8920-5EEDDF358944}" srcId="{AB83CA94-6AC1-4292-B754-958C29FDA0A6}" destId="{44F410BD-FB35-43DA-892A-4FF5251C6796}" srcOrd="0" destOrd="0" parTransId="{63978092-1CC8-4790-9B08-901CD0EE17EB}" sibTransId="{D03A5F0C-5D5F-4943-8887-4E2FC52A3467}"/>
    <dgm:cxn modelId="{01A20E03-E316-4DC5-9661-35CC5AB43E78}" type="presOf" srcId="{44F410BD-FB35-43DA-892A-4FF5251C6796}" destId="{8C81D510-8298-41AC-9259-DD813C9A3471}" srcOrd="0" destOrd="0" presId="urn:microsoft.com/office/officeart/2005/8/layout/hList7"/>
    <dgm:cxn modelId="{6A579B08-BF00-47C0-BBF4-697D64681CF6}" type="presOf" srcId="{D03A5F0C-5D5F-4943-8887-4E2FC52A3467}" destId="{DB4A44B6-47FB-4AF0-A635-CB9B1BAE124E}" srcOrd="0" destOrd="0" presId="urn:microsoft.com/office/officeart/2005/8/layout/hList7"/>
    <dgm:cxn modelId="{BA03D876-D56D-4D18-9B88-B9CBB698D802}" type="presOf" srcId="{88AACDAA-F48D-49C6-9591-5E0019B3556C}" destId="{466A96BB-4600-45E4-99D6-6A95D51A1CFC}" srcOrd="1" destOrd="0" presId="urn:microsoft.com/office/officeart/2005/8/layout/hList7"/>
    <dgm:cxn modelId="{06E3377F-6882-4EC4-8005-E8347593E08D}" type="presOf" srcId="{88AACDAA-F48D-49C6-9591-5E0019B3556C}" destId="{80CE7ADE-481C-40DD-8FA9-C0A1CC4231DA}" srcOrd="0" destOrd="0" presId="urn:microsoft.com/office/officeart/2005/8/layout/hList7"/>
    <dgm:cxn modelId="{37B7BB63-E9CD-4F66-842A-5E1EEDD06409}" type="presOf" srcId="{44F410BD-FB35-43DA-892A-4FF5251C6796}" destId="{1B2DAE73-A51C-4986-A3BC-B76DD9A33F75}" srcOrd="1" destOrd="0" presId="urn:microsoft.com/office/officeart/2005/8/layout/hList7"/>
    <dgm:cxn modelId="{707776CF-6351-4068-B305-6E154303F8C3}" type="presOf" srcId="{C8E0CF89-0A46-42B4-93FD-C451D4C198DC}" destId="{814AEE3F-7130-44E3-A51C-0C857DC3CE8A}" srcOrd="1" destOrd="0" presId="urn:microsoft.com/office/officeart/2005/8/layout/hList7"/>
    <dgm:cxn modelId="{7E4E74B4-990B-45F0-9ED7-82F6EA314146}" srcId="{AB83CA94-6AC1-4292-B754-958C29FDA0A6}" destId="{C8E0CF89-0A46-42B4-93FD-C451D4C198DC}" srcOrd="2" destOrd="0" parTransId="{7E0E216D-8AF4-4C3E-BCEB-C14DDC1F4762}" sibTransId="{1B33AA4A-F4E4-45E4-975D-8565E9718867}"/>
    <dgm:cxn modelId="{9D2345A8-CC45-41AA-906B-6B9198E6485E}" srcId="{AB83CA94-6AC1-4292-B754-958C29FDA0A6}" destId="{88AACDAA-F48D-49C6-9591-5E0019B3556C}" srcOrd="1" destOrd="0" parTransId="{71090579-ED85-466E-8942-ADAC6C754964}" sibTransId="{D9701739-6990-4666-AE44-2A68097BF5DC}"/>
    <dgm:cxn modelId="{F5B56F6F-353A-4FA4-9775-5F9CA6BD6119}" type="presParOf" srcId="{2AA90EC1-83EC-4AF9-8C80-A3BDA7A72C30}" destId="{437C677B-0E13-46EE-8703-BA8AADF09CC3}" srcOrd="0" destOrd="0" presId="urn:microsoft.com/office/officeart/2005/8/layout/hList7"/>
    <dgm:cxn modelId="{CF250A7D-074B-4769-96AA-6C5F12A60E55}" type="presParOf" srcId="{2AA90EC1-83EC-4AF9-8C80-A3BDA7A72C30}" destId="{4D715445-BB2B-475D-A44B-9AE68D75CDF7}" srcOrd="1" destOrd="0" presId="urn:microsoft.com/office/officeart/2005/8/layout/hList7"/>
    <dgm:cxn modelId="{79BC636D-86C4-4D31-88D1-2B2F2AABC9E3}" type="presParOf" srcId="{4D715445-BB2B-475D-A44B-9AE68D75CDF7}" destId="{97E23B37-5A05-4F13-BB6F-071185782FB8}" srcOrd="0" destOrd="0" presId="urn:microsoft.com/office/officeart/2005/8/layout/hList7"/>
    <dgm:cxn modelId="{929667E5-694E-464C-9534-D5C2E0010D9C}" type="presParOf" srcId="{97E23B37-5A05-4F13-BB6F-071185782FB8}" destId="{8C81D510-8298-41AC-9259-DD813C9A3471}" srcOrd="0" destOrd="0" presId="urn:microsoft.com/office/officeart/2005/8/layout/hList7"/>
    <dgm:cxn modelId="{AC85F84A-5F09-4D70-B7C6-C31FE3394ED0}" type="presParOf" srcId="{97E23B37-5A05-4F13-BB6F-071185782FB8}" destId="{1B2DAE73-A51C-4986-A3BC-B76DD9A33F75}" srcOrd="1" destOrd="0" presId="urn:microsoft.com/office/officeart/2005/8/layout/hList7"/>
    <dgm:cxn modelId="{36884E11-AF62-47C3-A038-C6D61983457B}" type="presParOf" srcId="{97E23B37-5A05-4F13-BB6F-071185782FB8}" destId="{B0942E49-E179-41A7-BC5D-7797B9CAB359}" srcOrd="2" destOrd="0" presId="urn:microsoft.com/office/officeart/2005/8/layout/hList7"/>
    <dgm:cxn modelId="{5D69D8B4-01CE-498D-8371-3A5C42405155}" type="presParOf" srcId="{97E23B37-5A05-4F13-BB6F-071185782FB8}" destId="{6C9D5AD0-61D8-43F5-821D-3E7FFE4DEF35}" srcOrd="3" destOrd="0" presId="urn:microsoft.com/office/officeart/2005/8/layout/hList7"/>
    <dgm:cxn modelId="{D8F949D5-0CC5-4668-8A67-02FFC561D829}" type="presParOf" srcId="{4D715445-BB2B-475D-A44B-9AE68D75CDF7}" destId="{DB4A44B6-47FB-4AF0-A635-CB9B1BAE124E}" srcOrd="1" destOrd="0" presId="urn:microsoft.com/office/officeart/2005/8/layout/hList7"/>
    <dgm:cxn modelId="{BB00DFF2-7260-4C8D-A7AE-E93FB9696E06}" type="presParOf" srcId="{4D715445-BB2B-475D-A44B-9AE68D75CDF7}" destId="{796494F3-0EAD-4712-B533-E189DEE0424C}" srcOrd="2" destOrd="0" presId="urn:microsoft.com/office/officeart/2005/8/layout/hList7"/>
    <dgm:cxn modelId="{F1E50900-5589-4ED4-9A3D-AE81FA022B5C}" type="presParOf" srcId="{796494F3-0EAD-4712-B533-E189DEE0424C}" destId="{80CE7ADE-481C-40DD-8FA9-C0A1CC4231DA}" srcOrd="0" destOrd="0" presId="urn:microsoft.com/office/officeart/2005/8/layout/hList7"/>
    <dgm:cxn modelId="{6A10BA87-4976-4BA6-BBEA-5D1C49E7D340}" type="presParOf" srcId="{796494F3-0EAD-4712-B533-E189DEE0424C}" destId="{466A96BB-4600-45E4-99D6-6A95D51A1CFC}" srcOrd="1" destOrd="0" presId="urn:microsoft.com/office/officeart/2005/8/layout/hList7"/>
    <dgm:cxn modelId="{2C1B40F7-E36A-4269-BEC0-518C4C002611}" type="presParOf" srcId="{796494F3-0EAD-4712-B533-E189DEE0424C}" destId="{CA9588A7-54C5-4709-9E7E-5106A4E91FF8}" srcOrd="2" destOrd="0" presId="urn:microsoft.com/office/officeart/2005/8/layout/hList7"/>
    <dgm:cxn modelId="{5E744EA2-1BF0-4C5C-9E21-A621BFF97FCF}" type="presParOf" srcId="{796494F3-0EAD-4712-B533-E189DEE0424C}" destId="{F8B8EF9D-465E-4BCE-A2E9-4C227CD9D77B}" srcOrd="3" destOrd="0" presId="urn:microsoft.com/office/officeart/2005/8/layout/hList7"/>
    <dgm:cxn modelId="{8D2B31CF-BA64-4A75-9528-10AFBC7A9A3B}" type="presParOf" srcId="{4D715445-BB2B-475D-A44B-9AE68D75CDF7}" destId="{BE127CD7-A871-423A-96A7-2FE47A6BA06F}" srcOrd="3" destOrd="0" presId="urn:microsoft.com/office/officeart/2005/8/layout/hList7"/>
    <dgm:cxn modelId="{BEE09116-B184-48E9-B6BD-154E4E4F8AE2}" type="presParOf" srcId="{4D715445-BB2B-475D-A44B-9AE68D75CDF7}" destId="{A362815D-A9EF-4219-A88F-BC6A61205388}" srcOrd="4" destOrd="0" presId="urn:microsoft.com/office/officeart/2005/8/layout/hList7"/>
    <dgm:cxn modelId="{30725B4F-0787-45EF-9216-7FE94A2C9B8C}" type="presParOf" srcId="{A362815D-A9EF-4219-A88F-BC6A61205388}" destId="{77E1AE68-C4E8-4F0A-B8C0-CCBFFC8D9307}" srcOrd="0" destOrd="0" presId="urn:microsoft.com/office/officeart/2005/8/layout/hList7"/>
    <dgm:cxn modelId="{29C93010-577D-4330-90E0-D3CDF1F5903B}" type="presParOf" srcId="{A362815D-A9EF-4219-A88F-BC6A61205388}" destId="{814AEE3F-7130-44E3-A51C-0C857DC3CE8A}" srcOrd="1" destOrd="0" presId="urn:microsoft.com/office/officeart/2005/8/layout/hList7"/>
    <dgm:cxn modelId="{E5F83C54-A9EB-4167-B2CE-691D47A12EF0}" type="presParOf" srcId="{A362815D-A9EF-4219-A88F-BC6A61205388}" destId="{177C0638-0DC3-465E-A746-AA5821ADC170}" srcOrd="2" destOrd="0" presId="urn:microsoft.com/office/officeart/2005/8/layout/hList7"/>
    <dgm:cxn modelId="{A0F612D3-1731-4099-BDDD-7350C8F70CB6}" type="presParOf" srcId="{A362815D-A9EF-4219-A88F-BC6A61205388}" destId="{AD0CB26A-456C-4782-A5B9-B14BFD726210}"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81D510-8298-41AC-9259-DD813C9A3471}">
      <dsp:nvSpPr>
        <dsp:cNvPr id="0" name=""/>
        <dsp:cNvSpPr/>
      </dsp:nvSpPr>
      <dsp:spPr>
        <a:xfrm>
          <a:off x="0" y="0"/>
          <a:ext cx="2857855" cy="4138575"/>
        </a:xfrm>
        <a:prstGeom prst="roundRect">
          <a:avLst>
            <a:gd name="adj" fmla="val 10000"/>
          </a:avLst>
        </a:prstGeom>
        <a:gradFill flip="none" rotWithShape="0">
          <a:gsLst>
            <a:gs pos="0">
              <a:srgbClr val="99CCFF">
                <a:shade val="30000"/>
                <a:satMod val="115000"/>
              </a:srgbClr>
            </a:gs>
            <a:gs pos="50000">
              <a:srgbClr val="99CCFF">
                <a:shade val="67500"/>
                <a:satMod val="115000"/>
              </a:srgbClr>
            </a:gs>
            <a:gs pos="100000">
              <a:srgbClr val="99CCFF">
                <a:shade val="100000"/>
                <a:satMod val="115000"/>
              </a:srgbClr>
            </a:gs>
          </a:gsLst>
          <a:path path="circle">
            <a:fillToRect r="100000" b="100000"/>
          </a:path>
          <a:tileRect l="-100000" t="-10000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uk-UA" sz="2800" b="1" i="0" kern="1200" baseline="0" noProof="0" smtClean="0">
              <a:solidFill>
                <a:schemeClr val="tx1">
                  <a:lumMod val="95000"/>
                  <a:lumOff val="5000"/>
                </a:schemeClr>
              </a:solidFill>
              <a:latin typeface="+mn-lt"/>
              <a:cs typeface="Calibri" pitchFamily="34" charset="0"/>
            </a:rPr>
            <a:t>Як у середовищі Скретч пов’язати дії різних об’єктів</a:t>
          </a:r>
          <a:endParaRPr lang="uk-UA" sz="2800" b="1" i="0" kern="1200" baseline="0" noProof="0" smtClean="0">
            <a:solidFill>
              <a:schemeClr val="tx1">
                <a:lumMod val="95000"/>
                <a:lumOff val="5000"/>
              </a:schemeClr>
            </a:solidFill>
            <a:latin typeface="+mn-lt"/>
            <a:cs typeface="Calibri" pitchFamily="34" charset="0"/>
          </a:endParaRPr>
        </a:p>
      </dsp:txBody>
      <dsp:txXfrm>
        <a:off x="0" y="1655430"/>
        <a:ext cx="2857855" cy="1655430"/>
      </dsp:txXfrm>
    </dsp:sp>
    <dsp:sp modelId="{6C9D5AD0-61D8-43F5-821D-3E7FFE4DEF35}">
      <dsp:nvSpPr>
        <dsp:cNvPr id="0" name=""/>
        <dsp:cNvSpPr/>
      </dsp:nvSpPr>
      <dsp:spPr>
        <a:xfrm rot="19098696">
          <a:off x="799098" y="125363"/>
          <a:ext cx="1124966" cy="1096521"/>
        </a:xfrm>
        <a:prstGeom prst="ellipse">
          <a:avLst/>
        </a:prstGeom>
        <a:blipFill rotWithShape="1">
          <a:blip xmlns:r="http://schemas.openxmlformats.org/officeDocument/2006/relationships" r:embed="rId1"/>
          <a:stretch>
            <a:fillRect/>
          </a:stretch>
        </a:blipFill>
        <a:ln>
          <a:noFill/>
        </a:ln>
        <a:effectLst>
          <a:innerShdw blurRad="63500" dist="50800" dir="5400000">
            <a:prstClr val="black">
              <a:alpha val="50000"/>
            </a:prstClr>
          </a:innerShdw>
        </a:effectLst>
        <a:scene3d>
          <a:camera prst="perspectiveFront" fov="5100000">
            <a:rot lat="0" lon="2100000" rev="0"/>
          </a:camera>
          <a:lightRig rig="flood" dir="t">
            <a:rot lat="0" lon="0" rev="13800000"/>
          </a:lightRig>
        </a:scene3d>
        <a:sp3d z="152400" extrusionH="107950" prstMaterial="plastic">
          <a:bevelT w="82550" h="63500" prst="divot"/>
          <a:bevelB/>
        </a:sp3d>
      </dsp:spPr>
      <dsp:style>
        <a:lnRef idx="0">
          <a:scrgbClr r="0" g="0" b="0"/>
        </a:lnRef>
        <a:fillRef idx="1">
          <a:scrgbClr r="0" g="0" b="0"/>
        </a:fillRef>
        <a:effectRef idx="0">
          <a:scrgbClr r="0" g="0" b="0"/>
        </a:effectRef>
        <a:fontRef idx="minor"/>
      </dsp:style>
    </dsp:sp>
    <dsp:sp modelId="{80CE7ADE-481C-40DD-8FA9-C0A1CC4231DA}">
      <dsp:nvSpPr>
        <dsp:cNvPr id="0" name=""/>
        <dsp:cNvSpPr/>
      </dsp:nvSpPr>
      <dsp:spPr>
        <a:xfrm>
          <a:off x="2944199" y="0"/>
          <a:ext cx="2857855" cy="4138575"/>
        </a:xfrm>
        <a:prstGeom prst="roundRect">
          <a:avLst>
            <a:gd name="adj" fmla="val 10000"/>
          </a:avLst>
        </a:prstGeom>
        <a:gradFill flip="none" rotWithShape="0">
          <a:gsLst>
            <a:gs pos="0">
              <a:srgbClr val="99FFCC">
                <a:shade val="30000"/>
                <a:satMod val="115000"/>
              </a:srgbClr>
            </a:gs>
            <a:gs pos="50000">
              <a:srgbClr val="99FFCC">
                <a:shade val="67500"/>
                <a:satMod val="115000"/>
              </a:srgbClr>
            </a:gs>
            <a:gs pos="100000">
              <a:srgbClr val="99FFCC">
                <a:shade val="100000"/>
                <a:satMod val="115000"/>
              </a:srgbClr>
            </a:gs>
          </a:gsLst>
          <a:lin ang="2700000" scaled="1"/>
          <a:tileRect/>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uk-UA" sz="2800" b="1" i="0" kern="0" baseline="0" noProof="0" dirty="0" smtClean="0">
              <a:solidFill>
                <a:srgbClr val="002060"/>
              </a:solidFill>
              <a:latin typeface="+mn-lt"/>
              <a:cs typeface="Calibri" pitchFamily="34" charset="0"/>
            </a:rPr>
            <a:t>Як у програмі використати значення властивостей</a:t>
          </a:r>
          <a:r>
            <a:rPr lang="en-US" sz="2800" b="1" i="0" kern="0" baseline="0" noProof="0" dirty="0" smtClean="0">
              <a:solidFill>
                <a:srgbClr val="002060"/>
              </a:solidFill>
              <a:latin typeface="+mn-lt"/>
              <a:cs typeface="Calibri" pitchFamily="34" charset="0"/>
            </a:rPr>
            <a:t> </a:t>
          </a:r>
          <a:r>
            <a:rPr lang="uk-UA" sz="2800" b="1" i="0" kern="0" baseline="0" noProof="0" dirty="0" smtClean="0">
              <a:solidFill>
                <a:srgbClr val="002060"/>
              </a:solidFill>
              <a:latin typeface="+mn-lt"/>
              <a:cs typeface="Calibri" pitchFamily="34" charset="0"/>
            </a:rPr>
            <a:t>об’єктів</a:t>
          </a:r>
          <a:endParaRPr lang="uk-UA" sz="2800" b="1" i="0" kern="0" baseline="0" noProof="0" dirty="0" smtClean="0">
            <a:solidFill>
              <a:srgbClr val="002060"/>
            </a:solidFill>
            <a:latin typeface="+mn-lt"/>
            <a:cs typeface="Calibri" pitchFamily="34" charset="0"/>
          </a:endParaRPr>
        </a:p>
      </dsp:txBody>
      <dsp:txXfrm>
        <a:off x="2944199" y="1655430"/>
        <a:ext cx="2857855" cy="1655430"/>
      </dsp:txXfrm>
    </dsp:sp>
    <dsp:sp modelId="{F8B8EF9D-465E-4BCE-A2E9-4C227CD9D77B}">
      <dsp:nvSpPr>
        <dsp:cNvPr id="0" name=""/>
        <dsp:cNvSpPr/>
      </dsp:nvSpPr>
      <dsp:spPr>
        <a:xfrm>
          <a:off x="3824999" y="130393"/>
          <a:ext cx="1098712" cy="969649"/>
        </a:xfrm>
        <a:prstGeom prst="ellipse">
          <a:avLst/>
        </a:prstGeom>
        <a:blipFill rotWithShape="1">
          <a:blip xmlns:r="http://schemas.openxmlformats.org/officeDocument/2006/relationships" r:embed="rId2"/>
          <a:stretch>
            <a:fillRect/>
          </a:stretch>
        </a:blipFill>
        <a:ln>
          <a:noFill/>
        </a:ln>
        <a:effectLst/>
        <a:scene3d>
          <a:camera prst="orthographicFront">
            <a:rot lat="0" lon="0" rev="0"/>
          </a:camera>
          <a:lightRig rig="glow" dir="t">
            <a:rot lat="0" lon="0" rev="14100000"/>
          </a:lightRig>
        </a:scene3d>
        <a:sp3d z="152400" prstMaterial="softEdge">
          <a:bevelT w="127000" prst="artDeco"/>
        </a:sp3d>
      </dsp:spPr>
      <dsp:style>
        <a:lnRef idx="0">
          <a:scrgbClr r="0" g="0" b="0"/>
        </a:lnRef>
        <a:fillRef idx="1">
          <a:scrgbClr r="0" g="0" b="0"/>
        </a:fillRef>
        <a:effectRef idx="0">
          <a:scrgbClr r="0" g="0" b="0"/>
        </a:effectRef>
        <a:fontRef idx="minor"/>
      </dsp:style>
    </dsp:sp>
    <dsp:sp modelId="{77E1AE68-C4E8-4F0A-B8C0-CCBFFC8D9307}">
      <dsp:nvSpPr>
        <dsp:cNvPr id="0" name=""/>
        <dsp:cNvSpPr/>
      </dsp:nvSpPr>
      <dsp:spPr>
        <a:xfrm>
          <a:off x="5861669" y="0"/>
          <a:ext cx="2857855" cy="4138575"/>
        </a:xfrm>
        <a:prstGeom prst="roundRect">
          <a:avLst>
            <a:gd name="adj" fmla="val 10000"/>
          </a:avLst>
        </a:prstGeom>
        <a:gradFill flip="none"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2700000" scaled="1"/>
          <a:tileRect/>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uk-UA" sz="2800" b="1" i="0" kern="0" baseline="0" noProof="0" dirty="0" smtClean="0">
              <a:solidFill>
                <a:srgbClr val="800000"/>
              </a:solidFill>
              <a:latin typeface="+mn-lt"/>
              <a:cs typeface="Calibri" pitchFamily="34" charset="0"/>
            </a:rPr>
            <a:t>Як </a:t>
          </a:r>
          <a:r>
            <a:rPr lang="uk-UA" sz="2700" b="1" i="0" kern="0" baseline="0" noProof="0" dirty="0" smtClean="0">
              <a:solidFill>
                <a:srgbClr val="800000"/>
              </a:solidFill>
              <a:latin typeface="+mn-lt"/>
              <a:cs typeface="Calibri" pitchFamily="34" charset="0"/>
            </a:rPr>
            <a:t>відслідковувати</a:t>
          </a:r>
          <a:r>
            <a:rPr lang="uk-UA" sz="2800" b="1" i="0" kern="0" baseline="0" noProof="0" dirty="0" smtClean="0">
              <a:solidFill>
                <a:srgbClr val="800000"/>
              </a:solidFill>
              <a:latin typeface="+mn-lt"/>
              <a:cs typeface="Calibri" pitchFamily="34" charset="0"/>
            </a:rPr>
            <a:t> час у програмі в середовищі Скретч</a:t>
          </a:r>
          <a:endParaRPr lang="uk-UA" sz="2800" b="1" i="0" kern="0" baseline="0" noProof="0" dirty="0" smtClean="0">
            <a:solidFill>
              <a:srgbClr val="800000"/>
            </a:solidFill>
            <a:latin typeface="+mn-lt"/>
            <a:cs typeface="Calibri" pitchFamily="34" charset="0"/>
          </a:endParaRPr>
        </a:p>
      </dsp:txBody>
      <dsp:txXfrm>
        <a:off x="5861669" y="1655430"/>
        <a:ext cx="2857855" cy="1655430"/>
      </dsp:txXfrm>
    </dsp:sp>
    <dsp:sp modelId="{AD0CB26A-456C-4782-A5B9-B14BFD726210}">
      <dsp:nvSpPr>
        <dsp:cNvPr id="0" name=""/>
        <dsp:cNvSpPr/>
      </dsp:nvSpPr>
      <dsp:spPr>
        <a:xfrm rot="1219273">
          <a:off x="6768570" y="283202"/>
          <a:ext cx="1072100" cy="980839"/>
        </a:xfrm>
        <a:prstGeom prst="ellipse">
          <a:avLst/>
        </a:prstGeom>
        <a:blipFill rotWithShape="1">
          <a:blip xmlns:r="http://schemas.openxmlformats.org/officeDocument/2006/relationships" r:embed="rId3"/>
          <a:stretch>
            <a:fillRect/>
          </a:stretch>
        </a:blipFill>
        <a:ln>
          <a:noFill/>
        </a:ln>
        <a:effectLst>
          <a:outerShdw blurRad="225425" dist="50800" dir="5220000" algn="ctr" rotWithShape="0">
            <a:srgbClr val="000000">
              <a:alpha val="33000"/>
            </a:srgbClr>
          </a:outerShdw>
        </a:effectLst>
        <a:scene3d>
          <a:camera prst="perspectiveFront" fov="3300000">
            <a:rot lat="486000" lon="19530000" rev="174000"/>
          </a:camera>
          <a:lightRig rig="harsh" dir="t">
            <a:rot lat="0" lon="0" rev="3000000"/>
          </a:lightRig>
        </a:scene3d>
        <a:sp3d z="152400" extrusionH="254000" contourW="19050">
          <a:bevelT w="82550" h="44450" prst="angle"/>
          <a:bevelB w="82550" h="44450" prst="angle"/>
          <a:contourClr>
            <a:srgbClr val="FFFFFF"/>
          </a:contourClr>
        </a:sp3d>
      </dsp:spPr>
      <dsp:style>
        <a:lnRef idx="0">
          <a:scrgbClr r="0" g="0" b="0"/>
        </a:lnRef>
        <a:fillRef idx="1">
          <a:scrgbClr r="0" g="0" b="0"/>
        </a:fillRef>
        <a:effectRef idx="0">
          <a:scrgbClr r="0" g="0" b="0"/>
        </a:effectRef>
        <a:fontRef idx="minor"/>
      </dsp:style>
    </dsp:sp>
    <dsp:sp modelId="{437C677B-0E13-46EE-8703-BA8AADF09CC3}">
      <dsp:nvSpPr>
        <dsp:cNvPr id="0" name=""/>
        <dsp:cNvSpPr/>
      </dsp:nvSpPr>
      <dsp:spPr>
        <a:xfrm flipV="1">
          <a:off x="348741" y="3755473"/>
          <a:ext cx="8048815" cy="383099"/>
        </a:xfrm>
        <a:prstGeom prst="leftRightArrow">
          <a:avLst/>
        </a:prstGeom>
        <a:solidFill>
          <a:schemeClr val="dk2">
            <a:tint val="60000"/>
            <a:hueOff val="0"/>
            <a:satOff val="0"/>
            <a:lumOff val="0"/>
            <a:alphaOff val="0"/>
          </a:schemeClr>
        </a:solidFill>
        <a:ln>
          <a:noFill/>
        </a:ln>
        <a:effectLst>
          <a:outerShdw blurRad="44450" dist="27940" dir="5400000" algn="ctr" rotWithShape="0">
            <a:srgbClr val="000000">
              <a:alpha val="32000"/>
            </a:srgbClr>
          </a:outerShdw>
          <a:reflection blurRad="6350" stA="50000" endA="300" endPos="55000" dir="5400000" sy="-100000" algn="bl" rotWithShape="0"/>
        </a:effectLst>
        <a:scene3d>
          <a:camera prst="orthographicFront">
            <a:rot lat="0" lon="0" rev="0"/>
          </a:camera>
          <a:lightRig rig="balanced" dir="t">
            <a:rot lat="0" lon="0" rev="8700000"/>
          </a:lightRig>
        </a:scene3d>
        <a:sp3d z="152400">
          <a:bevelT w="190500" h="38100"/>
        </a:sp3d>
      </dsp:spPr>
      <dsp:style>
        <a:lnRef idx="0">
          <a:scrgbClr r="0" g="0" b="0"/>
        </a:lnRef>
        <a:fillRef idx="1">
          <a:scrgbClr r="0" g="0" b="0"/>
        </a:fillRef>
        <a:effectRef idx="2">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C7CA084-E035-4B6F-B373-EC8A19E6C0EF}" type="datetimeFigureOut">
              <a:rPr lang="ru-RU" smtClean="0"/>
              <a:t>13.03.2021</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27309FD-E530-4587-9606-29CE8ADAE33F}" type="slidenum">
              <a:rPr lang="ru-RU" smtClean="0"/>
              <a:t>‹#›</a:t>
            </a:fld>
            <a:endParaRPr lang="ru-RU"/>
          </a:p>
        </p:txBody>
      </p:sp>
    </p:spTree>
    <p:extLst>
      <p:ext uri="{BB962C8B-B14F-4D97-AF65-F5344CB8AC3E}">
        <p14:creationId xmlns:p14="http://schemas.microsoft.com/office/powerpoint/2010/main" val="21281127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143000" y="685800"/>
            <a:ext cx="4572000" cy="3429000"/>
          </a:xfrm>
        </p:spPr>
      </p:sp>
      <p:sp>
        <p:nvSpPr>
          <p:cNvPr id="3" name="Заметки 2"/>
          <p:cNvSpPr>
            <a:spLocks noGrp="1"/>
          </p:cNvSpPr>
          <p:nvPr>
            <p:ph type="body" idx="1"/>
          </p:nvPr>
        </p:nvSpPr>
        <p:spPr/>
        <p:txBody>
          <a:bodyPr/>
          <a:lstStyle/>
          <a:p>
            <a:endParaRPr lang="uk-UA" dirty="0"/>
          </a:p>
        </p:txBody>
      </p:sp>
      <p:sp>
        <p:nvSpPr>
          <p:cNvPr id="4" name="Номер слайда 3"/>
          <p:cNvSpPr>
            <a:spLocks noGrp="1"/>
          </p:cNvSpPr>
          <p:nvPr>
            <p:ph type="sldNum" sz="quarter" idx="10"/>
          </p:nvPr>
        </p:nvSpPr>
        <p:spPr/>
        <p:txBody>
          <a:bodyPr/>
          <a:lstStyle/>
          <a:p>
            <a:pPr>
              <a:defRPr/>
            </a:pPr>
            <a:fld id="{DC93FE9D-78C3-4330-B82A-DDA8F45EE015}" type="slidenum">
              <a:rPr lang="ru-RU" smtClean="0"/>
              <a:pPr>
                <a:defRPr/>
              </a:pPr>
              <a:t>17</a:t>
            </a:fld>
            <a:endParaRPr lang="ru-RU"/>
          </a:p>
        </p:txBody>
      </p:sp>
    </p:spTree>
    <p:extLst>
      <p:ext uri="{BB962C8B-B14F-4D97-AF65-F5344CB8AC3E}">
        <p14:creationId xmlns:p14="http://schemas.microsoft.com/office/powerpoint/2010/main" val="13569306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uk-UA"/>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uk-UA"/>
          </a:p>
        </p:txBody>
      </p:sp>
      <p:sp>
        <p:nvSpPr>
          <p:cNvPr id="4" name="Дата 3"/>
          <p:cNvSpPr>
            <a:spLocks noGrp="1"/>
          </p:cNvSpPr>
          <p:nvPr>
            <p:ph type="dt" sz="half" idx="10"/>
          </p:nvPr>
        </p:nvSpPr>
        <p:spPr/>
        <p:txBody>
          <a:bodyPr/>
          <a:lstStyle>
            <a:lvl1pPr>
              <a:defRPr/>
            </a:lvl1pPr>
          </a:lstStyle>
          <a:p>
            <a:pPr>
              <a:defRPr/>
            </a:pPr>
            <a:fld id="{8EB9C770-33C3-42A4-8C0C-A2EC58ADE47A}" type="datetimeFigureOut">
              <a:rPr lang="uk-UA"/>
              <a:pPr>
                <a:defRPr/>
              </a:pPr>
              <a:t>13.03.2021</a:t>
            </a:fld>
            <a:endParaRPr lang="uk-UA"/>
          </a:p>
        </p:txBody>
      </p:sp>
      <p:sp>
        <p:nvSpPr>
          <p:cNvPr id="5" name="Нижний колонтитул 4"/>
          <p:cNvSpPr>
            <a:spLocks noGrp="1"/>
          </p:cNvSpPr>
          <p:nvPr>
            <p:ph type="ftr" sz="quarter" idx="11"/>
          </p:nvPr>
        </p:nvSpPr>
        <p:spPr/>
        <p:txBody>
          <a:bodyPr/>
          <a:lstStyle>
            <a:lvl1pPr>
              <a:defRPr/>
            </a:lvl1pPr>
          </a:lstStyle>
          <a:p>
            <a:pPr>
              <a:defRPr/>
            </a:pPr>
            <a:endParaRPr lang="uk-UA"/>
          </a:p>
        </p:txBody>
      </p:sp>
      <p:sp>
        <p:nvSpPr>
          <p:cNvPr id="6" name="Номер слайда 5"/>
          <p:cNvSpPr>
            <a:spLocks noGrp="1"/>
          </p:cNvSpPr>
          <p:nvPr>
            <p:ph type="sldNum" sz="quarter" idx="12"/>
          </p:nvPr>
        </p:nvSpPr>
        <p:spPr/>
        <p:txBody>
          <a:bodyPr/>
          <a:lstStyle>
            <a:lvl1pPr>
              <a:defRPr/>
            </a:lvl1pPr>
          </a:lstStyle>
          <a:p>
            <a:pPr>
              <a:defRPr/>
            </a:pPr>
            <a:fld id="{2F667C49-1FF6-4D78-AE2E-6B6F5CD02ADB}" type="slidenum">
              <a:rPr lang="uk-UA"/>
              <a:pPr>
                <a:defRPr/>
              </a:pPr>
              <a:t>‹#›</a:t>
            </a:fld>
            <a:endParaRPr lang="uk-UA"/>
          </a:p>
        </p:txBody>
      </p:sp>
    </p:spTree>
    <p:extLst>
      <p:ext uri="{BB962C8B-B14F-4D97-AF65-F5344CB8AC3E}">
        <p14:creationId xmlns:p14="http://schemas.microsoft.com/office/powerpoint/2010/main" val="42780078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10"/>
          </p:nvPr>
        </p:nvSpPr>
        <p:spPr/>
        <p:txBody>
          <a:bodyPr/>
          <a:lstStyle>
            <a:lvl1pPr>
              <a:defRPr/>
            </a:lvl1pPr>
          </a:lstStyle>
          <a:p>
            <a:pPr>
              <a:defRPr/>
            </a:pPr>
            <a:fld id="{0A340D7B-2457-4103-92B1-CA159D07C035}" type="datetimeFigureOut">
              <a:rPr lang="uk-UA"/>
              <a:pPr>
                <a:defRPr/>
              </a:pPr>
              <a:t>13.03.2021</a:t>
            </a:fld>
            <a:endParaRPr lang="uk-UA"/>
          </a:p>
        </p:txBody>
      </p:sp>
      <p:sp>
        <p:nvSpPr>
          <p:cNvPr id="5" name="Нижний колонтитул 4"/>
          <p:cNvSpPr>
            <a:spLocks noGrp="1"/>
          </p:cNvSpPr>
          <p:nvPr>
            <p:ph type="ftr" sz="quarter" idx="11"/>
          </p:nvPr>
        </p:nvSpPr>
        <p:spPr/>
        <p:txBody>
          <a:bodyPr/>
          <a:lstStyle>
            <a:lvl1pPr>
              <a:defRPr/>
            </a:lvl1pPr>
          </a:lstStyle>
          <a:p>
            <a:pPr>
              <a:defRPr/>
            </a:pPr>
            <a:endParaRPr lang="uk-UA"/>
          </a:p>
        </p:txBody>
      </p:sp>
      <p:sp>
        <p:nvSpPr>
          <p:cNvPr id="6" name="Номер слайда 5"/>
          <p:cNvSpPr>
            <a:spLocks noGrp="1"/>
          </p:cNvSpPr>
          <p:nvPr>
            <p:ph type="sldNum" sz="quarter" idx="12"/>
          </p:nvPr>
        </p:nvSpPr>
        <p:spPr/>
        <p:txBody>
          <a:bodyPr/>
          <a:lstStyle>
            <a:lvl1pPr>
              <a:defRPr/>
            </a:lvl1pPr>
          </a:lstStyle>
          <a:p>
            <a:pPr>
              <a:defRPr/>
            </a:pPr>
            <a:fld id="{60E2906C-A2EC-4243-8D45-D8F719AF8667}" type="slidenum">
              <a:rPr lang="uk-UA"/>
              <a:pPr>
                <a:defRPr/>
              </a:pPr>
              <a:t>‹#›</a:t>
            </a:fld>
            <a:endParaRPr lang="uk-UA"/>
          </a:p>
        </p:txBody>
      </p:sp>
    </p:spTree>
    <p:extLst>
      <p:ext uri="{BB962C8B-B14F-4D97-AF65-F5344CB8AC3E}">
        <p14:creationId xmlns:p14="http://schemas.microsoft.com/office/powerpoint/2010/main" val="3150694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uk-UA"/>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1344D11B-99F4-44AB-8AB7-8AF15FCA2274}" type="datetimeFigureOut">
              <a:rPr lang="uk-UA"/>
              <a:pPr>
                <a:defRPr/>
              </a:pPr>
              <a:t>13.03.2021</a:t>
            </a:fld>
            <a:endParaRPr lang="uk-UA"/>
          </a:p>
        </p:txBody>
      </p:sp>
      <p:sp>
        <p:nvSpPr>
          <p:cNvPr id="5" name="Нижний колонтитул 4"/>
          <p:cNvSpPr>
            <a:spLocks noGrp="1"/>
          </p:cNvSpPr>
          <p:nvPr>
            <p:ph type="ftr" sz="quarter" idx="11"/>
          </p:nvPr>
        </p:nvSpPr>
        <p:spPr/>
        <p:txBody>
          <a:bodyPr/>
          <a:lstStyle>
            <a:lvl1pPr>
              <a:defRPr/>
            </a:lvl1pPr>
          </a:lstStyle>
          <a:p>
            <a:pPr>
              <a:defRPr/>
            </a:pPr>
            <a:endParaRPr lang="uk-UA"/>
          </a:p>
        </p:txBody>
      </p:sp>
      <p:sp>
        <p:nvSpPr>
          <p:cNvPr id="6" name="Номер слайда 5"/>
          <p:cNvSpPr>
            <a:spLocks noGrp="1"/>
          </p:cNvSpPr>
          <p:nvPr>
            <p:ph type="sldNum" sz="quarter" idx="12"/>
          </p:nvPr>
        </p:nvSpPr>
        <p:spPr/>
        <p:txBody>
          <a:bodyPr/>
          <a:lstStyle>
            <a:lvl1pPr>
              <a:defRPr/>
            </a:lvl1pPr>
          </a:lstStyle>
          <a:p>
            <a:pPr>
              <a:defRPr/>
            </a:pPr>
            <a:fld id="{ED4E059B-F546-44DB-B856-06F71C47A571}" type="slidenum">
              <a:rPr lang="uk-UA"/>
              <a:pPr>
                <a:defRPr/>
              </a:pPr>
              <a:t>‹#›</a:t>
            </a:fld>
            <a:endParaRPr lang="uk-UA"/>
          </a:p>
        </p:txBody>
      </p:sp>
    </p:spTree>
    <p:extLst>
      <p:ext uri="{BB962C8B-B14F-4D97-AF65-F5344CB8AC3E}">
        <p14:creationId xmlns:p14="http://schemas.microsoft.com/office/powerpoint/2010/main" val="25873158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5" name="Дата 3"/>
          <p:cNvSpPr>
            <a:spLocks noGrp="1"/>
          </p:cNvSpPr>
          <p:nvPr>
            <p:ph type="dt" sz="half" idx="10"/>
          </p:nvPr>
        </p:nvSpPr>
        <p:spPr/>
        <p:txBody>
          <a:bodyPr/>
          <a:lstStyle>
            <a:lvl1pPr>
              <a:defRPr/>
            </a:lvl1pPr>
          </a:lstStyle>
          <a:p>
            <a:pPr>
              <a:defRPr/>
            </a:pPr>
            <a:fld id="{DC5395ED-F266-4355-894D-A9D3B0CD189D}" type="datetimeFigureOut">
              <a:rPr lang="uk-UA"/>
              <a:pPr>
                <a:defRPr/>
              </a:pPr>
              <a:t>13.03.2021</a:t>
            </a:fld>
            <a:endParaRPr lang="uk-UA"/>
          </a:p>
        </p:txBody>
      </p:sp>
      <p:sp>
        <p:nvSpPr>
          <p:cNvPr id="6" name="Нижний колонтитул 4"/>
          <p:cNvSpPr>
            <a:spLocks noGrp="1"/>
          </p:cNvSpPr>
          <p:nvPr>
            <p:ph type="ftr" sz="quarter" idx="11"/>
          </p:nvPr>
        </p:nvSpPr>
        <p:spPr/>
        <p:txBody>
          <a:bodyPr/>
          <a:lstStyle>
            <a:lvl1pPr>
              <a:defRPr/>
            </a:lvl1pPr>
          </a:lstStyle>
          <a:p>
            <a:pPr>
              <a:defRPr/>
            </a:pPr>
            <a:endParaRPr lang="uk-UA"/>
          </a:p>
        </p:txBody>
      </p:sp>
      <p:sp>
        <p:nvSpPr>
          <p:cNvPr id="7" name="Номер слайда 5"/>
          <p:cNvSpPr>
            <a:spLocks noGrp="1"/>
          </p:cNvSpPr>
          <p:nvPr>
            <p:ph type="sldNum" sz="quarter" idx="12"/>
          </p:nvPr>
        </p:nvSpPr>
        <p:spPr/>
        <p:txBody>
          <a:bodyPr/>
          <a:lstStyle>
            <a:lvl1pPr>
              <a:defRPr/>
            </a:lvl1pPr>
          </a:lstStyle>
          <a:p>
            <a:pPr>
              <a:defRPr/>
            </a:pPr>
            <a:fld id="{C5DB470A-DF66-463C-994E-28CE2A662AF5}" type="slidenum">
              <a:rPr lang="uk-UA"/>
              <a:pPr>
                <a:defRPr/>
              </a:pPr>
              <a:t>‹#›</a:t>
            </a:fld>
            <a:endParaRPr lang="uk-UA"/>
          </a:p>
        </p:txBody>
      </p:sp>
    </p:spTree>
    <p:extLst>
      <p:ext uri="{BB962C8B-B14F-4D97-AF65-F5344CB8AC3E}">
        <p14:creationId xmlns:p14="http://schemas.microsoft.com/office/powerpoint/2010/main" val="16032803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uk-UA"/>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7" name="Дата 3"/>
          <p:cNvSpPr>
            <a:spLocks noGrp="1"/>
          </p:cNvSpPr>
          <p:nvPr>
            <p:ph type="dt" sz="half" idx="10"/>
          </p:nvPr>
        </p:nvSpPr>
        <p:spPr/>
        <p:txBody>
          <a:bodyPr/>
          <a:lstStyle>
            <a:lvl1pPr>
              <a:defRPr/>
            </a:lvl1pPr>
          </a:lstStyle>
          <a:p>
            <a:pPr>
              <a:defRPr/>
            </a:pPr>
            <a:fld id="{1E25C9DB-AC08-40A0-90ED-46F1D3D538B2}" type="datetimeFigureOut">
              <a:rPr lang="uk-UA"/>
              <a:pPr>
                <a:defRPr/>
              </a:pPr>
              <a:t>13.03.2021</a:t>
            </a:fld>
            <a:endParaRPr lang="uk-UA"/>
          </a:p>
        </p:txBody>
      </p:sp>
      <p:sp>
        <p:nvSpPr>
          <p:cNvPr id="8" name="Нижний колонтитул 4"/>
          <p:cNvSpPr>
            <a:spLocks noGrp="1"/>
          </p:cNvSpPr>
          <p:nvPr>
            <p:ph type="ftr" sz="quarter" idx="11"/>
          </p:nvPr>
        </p:nvSpPr>
        <p:spPr/>
        <p:txBody>
          <a:bodyPr/>
          <a:lstStyle>
            <a:lvl1pPr>
              <a:defRPr/>
            </a:lvl1pPr>
          </a:lstStyle>
          <a:p>
            <a:pPr>
              <a:defRPr/>
            </a:pPr>
            <a:endParaRPr lang="uk-UA"/>
          </a:p>
        </p:txBody>
      </p:sp>
      <p:sp>
        <p:nvSpPr>
          <p:cNvPr id="9" name="Номер слайда 5"/>
          <p:cNvSpPr>
            <a:spLocks noGrp="1"/>
          </p:cNvSpPr>
          <p:nvPr>
            <p:ph type="sldNum" sz="quarter" idx="12"/>
          </p:nvPr>
        </p:nvSpPr>
        <p:spPr/>
        <p:txBody>
          <a:bodyPr/>
          <a:lstStyle>
            <a:lvl1pPr>
              <a:defRPr/>
            </a:lvl1pPr>
          </a:lstStyle>
          <a:p>
            <a:pPr>
              <a:defRPr/>
            </a:pPr>
            <a:fld id="{9FBC4500-D638-4E6C-9BCF-83F4EAF40E83}" type="slidenum">
              <a:rPr lang="uk-UA"/>
              <a:pPr>
                <a:defRPr/>
              </a:pPr>
              <a:t>‹#›</a:t>
            </a:fld>
            <a:endParaRPr lang="uk-UA"/>
          </a:p>
        </p:txBody>
      </p:sp>
    </p:spTree>
    <p:extLst>
      <p:ext uri="{BB962C8B-B14F-4D97-AF65-F5344CB8AC3E}">
        <p14:creationId xmlns:p14="http://schemas.microsoft.com/office/powerpoint/2010/main" val="38068618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Дата 3"/>
          <p:cNvSpPr>
            <a:spLocks noGrp="1"/>
          </p:cNvSpPr>
          <p:nvPr>
            <p:ph type="dt" sz="half" idx="10"/>
          </p:nvPr>
        </p:nvSpPr>
        <p:spPr/>
        <p:txBody>
          <a:bodyPr/>
          <a:lstStyle>
            <a:lvl1pPr>
              <a:defRPr/>
            </a:lvl1pPr>
          </a:lstStyle>
          <a:p>
            <a:pPr>
              <a:defRPr/>
            </a:pPr>
            <a:fld id="{E7B186C7-C533-4355-AF4E-8EA36CA2B008}" type="datetimeFigureOut">
              <a:rPr lang="uk-UA"/>
              <a:pPr>
                <a:defRPr/>
              </a:pPr>
              <a:t>13.03.2021</a:t>
            </a:fld>
            <a:endParaRPr lang="uk-UA"/>
          </a:p>
        </p:txBody>
      </p:sp>
      <p:sp>
        <p:nvSpPr>
          <p:cNvPr id="4" name="Нижний колонтитул 4"/>
          <p:cNvSpPr>
            <a:spLocks noGrp="1"/>
          </p:cNvSpPr>
          <p:nvPr>
            <p:ph type="ftr" sz="quarter" idx="11"/>
          </p:nvPr>
        </p:nvSpPr>
        <p:spPr/>
        <p:txBody>
          <a:bodyPr/>
          <a:lstStyle>
            <a:lvl1pPr>
              <a:defRPr/>
            </a:lvl1pPr>
          </a:lstStyle>
          <a:p>
            <a:pPr>
              <a:defRPr/>
            </a:pPr>
            <a:endParaRPr lang="uk-UA"/>
          </a:p>
        </p:txBody>
      </p:sp>
      <p:sp>
        <p:nvSpPr>
          <p:cNvPr id="5" name="Номер слайда 5"/>
          <p:cNvSpPr>
            <a:spLocks noGrp="1"/>
          </p:cNvSpPr>
          <p:nvPr>
            <p:ph type="sldNum" sz="quarter" idx="12"/>
          </p:nvPr>
        </p:nvSpPr>
        <p:spPr/>
        <p:txBody>
          <a:bodyPr/>
          <a:lstStyle>
            <a:lvl1pPr>
              <a:defRPr/>
            </a:lvl1pPr>
          </a:lstStyle>
          <a:p>
            <a:pPr>
              <a:defRPr/>
            </a:pPr>
            <a:fld id="{DA40D904-3143-4600-90FE-B0F4B8B0B40E}" type="slidenum">
              <a:rPr lang="uk-UA"/>
              <a:pPr>
                <a:defRPr/>
              </a:pPr>
              <a:t>‹#›</a:t>
            </a:fld>
            <a:endParaRPr lang="uk-UA"/>
          </a:p>
        </p:txBody>
      </p:sp>
    </p:spTree>
    <p:extLst>
      <p:ext uri="{BB962C8B-B14F-4D97-AF65-F5344CB8AC3E}">
        <p14:creationId xmlns:p14="http://schemas.microsoft.com/office/powerpoint/2010/main" val="27612531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3A3D1B2A-20CE-41D6-8EAD-9D891F0B479A}" type="datetimeFigureOut">
              <a:rPr lang="uk-UA"/>
              <a:pPr>
                <a:defRPr/>
              </a:pPr>
              <a:t>13.03.2021</a:t>
            </a:fld>
            <a:endParaRPr lang="uk-UA"/>
          </a:p>
        </p:txBody>
      </p:sp>
      <p:sp>
        <p:nvSpPr>
          <p:cNvPr id="3" name="Нижний колонтитул 4"/>
          <p:cNvSpPr>
            <a:spLocks noGrp="1"/>
          </p:cNvSpPr>
          <p:nvPr>
            <p:ph type="ftr" sz="quarter" idx="11"/>
          </p:nvPr>
        </p:nvSpPr>
        <p:spPr/>
        <p:txBody>
          <a:bodyPr/>
          <a:lstStyle>
            <a:lvl1pPr>
              <a:defRPr/>
            </a:lvl1pPr>
          </a:lstStyle>
          <a:p>
            <a:pPr>
              <a:defRPr/>
            </a:pPr>
            <a:endParaRPr lang="uk-UA"/>
          </a:p>
        </p:txBody>
      </p:sp>
      <p:sp>
        <p:nvSpPr>
          <p:cNvPr id="4" name="Номер слайда 5"/>
          <p:cNvSpPr>
            <a:spLocks noGrp="1"/>
          </p:cNvSpPr>
          <p:nvPr>
            <p:ph type="sldNum" sz="quarter" idx="12"/>
          </p:nvPr>
        </p:nvSpPr>
        <p:spPr/>
        <p:txBody>
          <a:bodyPr/>
          <a:lstStyle>
            <a:lvl1pPr>
              <a:defRPr/>
            </a:lvl1pPr>
          </a:lstStyle>
          <a:p>
            <a:pPr>
              <a:defRPr/>
            </a:pPr>
            <a:fld id="{992F07FF-0151-4906-A68E-79D33F286E99}" type="slidenum">
              <a:rPr lang="uk-UA"/>
              <a:pPr>
                <a:defRPr/>
              </a:pPr>
              <a:t>‹#›</a:t>
            </a:fld>
            <a:endParaRPr lang="uk-UA"/>
          </a:p>
        </p:txBody>
      </p:sp>
    </p:spTree>
    <p:extLst>
      <p:ext uri="{BB962C8B-B14F-4D97-AF65-F5344CB8AC3E}">
        <p14:creationId xmlns:p14="http://schemas.microsoft.com/office/powerpoint/2010/main" val="22442694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uk-UA"/>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8B23CA36-1A9A-4235-9B52-14AF2E47AE77}" type="datetimeFigureOut">
              <a:rPr lang="uk-UA"/>
              <a:pPr>
                <a:defRPr/>
              </a:pPr>
              <a:t>13.03.2021</a:t>
            </a:fld>
            <a:endParaRPr lang="uk-UA"/>
          </a:p>
        </p:txBody>
      </p:sp>
      <p:sp>
        <p:nvSpPr>
          <p:cNvPr id="6" name="Нижний колонтитул 4"/>
          <p:cNvSpPr>
            <a:spLocks noGrp="1"/>
          </p:cNvSpPr>
          <p:nvPr>
            <p:ph type="ftr" sz="quarter" idx="11"/>
          </p:nvPr>
        </p:nvSpPr>
        <p:spPr/>
        <p:txBody>
          <a:bodyPr/>
          <a:lstStyle>
            <a:lvl1pPr>
              <a:defRPr/>
            </a:lvl1pPr>
          </a:lstStyle>
          <a:p>
            <a:pPr>
              <a:defRPr/>
            </a:pPr>
            <a:endParaRPr lang="uk-UA"/>
          </a:p>
        </p:txBody>
      </p:sp>
      <p:sp>
        <p:nvSpPr>
          <p:cNvPr id="7" name="Номер слайда 5"/>
          <p:cNvSpPr>
            <a:spLocks noGrp="1"/>
          </p:cNvSpPr>
          <p:nvPr>
            <p:ph type="sldNum" sz="quarter" idx="12"/>
          </p:nvPr>
        </p:nvSpPr>
        <p:spPr/>
        <p:txBody>
          <a:bodyPr/>
          <a:lstStyle>
            <a:lvl1pPr>
              <a:defRPr/>
            </a:lvl1pPr>
          </a:lstStyle>
          <a:p>
            <a:pPr>
              <a:defRPr/>
            </a:pPr>
            <a:fld id="{C857DFBE-C473-42D0-9648-44D3F825986B}" type="slidenum">
              <a:rPr lang="uk-UA"/>
              <a:pPr>
                <a:defRPr/>
              </a:pPr>
              <a:t>‹#›</a:t>
            </a:fld>
            <a:endParaRPr lang="uk-UA"/>
          </a:p>
        </p:txBody>
      </p:sp>
    </p:spTree>
    <p:extLst>
      <p:ext uri="{BB962C8B-B14F-4D97-AF65-F5344CB8AC3E}">
        <p14:creationId xmlns:p14="http://schemas.microsoft.com/office/powerpoint/2010/main" val="9294699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uk-UA"/>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uk-UA"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8F19765D-1763-425A-AACC-FEDCDF83FF4D}" type="datetimeFigureOut">
              <a:rPr lang="uk-UA"/>
              <a:pPr>
                <a:defRPr/>
              </a:pPr>
              <a:t>13.03.2021</a:t>
            </a:fld>
            <a:endParaRPr lang="uk-UA"/>
          </a:p>
        </p:txBody>
      </p:sp>
      <p:sp>
        <p:nvSpPr>
          <p:cNvPr id="6" name="Нижний колонтитул 4"/>
          <p:cNvSpPr>
            <a:spLocks noGrp="1"/>
          </p:cNvSpPr>
          <p:nvPr>
            <p:ph type="ftr" sz="quarter" idx="11"/>
          </p:nvPr>
        </p:nvSpPr>
        <p:spPr/>
        <p:txBody>
          <a:bodyPr/>
          <a:lstStyle>
            <a:lvl1pPr>
              <a:defRPr/>
            </a:lvl1pPr>
          </a:lstStyle>
          <a:p>
            <a:pPr>
              <a:defRPr/>
            </a:pPr>
            <a:endParaRPr lang="uk-UA"/>
          </a:p>
        </p:txBody>
      </p:sp>
      <p:sp>
        <p:nvSpPr>
          <p:cNvPr id="7" name="Номер слайда 5"/>
          <p:cNvSpPr>
            <a:spLocks noGrp="1"/>
          </p:cNvSpPr>
          <p:nvPr>
            <p:ph type="sldNum" sz="quarter" idx="12"/>
          </p:nvPr>
        </p:nvSpPr>
        <p:spPr/>
        <p:txBody>
          <a:bodyPr/>
          <a:lstStyle>
            <a:lvl1pPr>
              <a:defRPr/>
            </a:lvl1pPr>
          </a:lstStyle>
          <a:p>
            <a:pPr>
              <a:defRPr/>
            </a:pPr>
            <a:fld id="{4EA97C4E-2F8A-40A4-9095-23225DB0FD41}" type="slidenum">
              <a:rPr lang="uk-UA"/>
              <a:pPr>
                <a:defRPr/>
              </a:pPr>
              <a:t>‹#›</a:t>
            </a:fld>
            <a:endParaRPr lang="uk-UA"/>
          </a:p>
        </p:txBody>
      </p:sp>
    </p:spTree>
    <p:extLst>
      <p:ext uri="{BB962C8B-B14F-4D97-AF65-F5344CB8AC3E}">
        <p14:creationId xmlns:p14="http://schemas.microsoft.com/office/powerpoint/2010/main" val="33307262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10"/>
          </p:nvPr>
        </p:nvSpPr>
        <p:spPr/>
        <p:txBody>
          <a:bodyPr/>
          <a:lstStyle>
            <a:lvl1pPr>
              <a:defRPr/>
            </a:lvl1pPr>
          </a:lstStyle>
          <a:p>
            <a:pPr>
              <a:defRPr/>
            </a:pPr>
            <a:fld id="{81CA6F5F-1C3F-452D-8062-A7C3D363103E}" type="datetimeFigureOut">
              <a:rPr lang="uk-UA"/>
              <a:pPr>
                <a:defRPr/>
              </a:pPr>
              <a:t>13.03.2021</a:t>
            </a:fld>
            <a:endParaRPr lang="uk-UA"/>
          </a:p>
        </p:txBody>
      </p:sp>
      <p:sp>
        <p:nvSpPr>
          <p:cNvPr id="5" name="Нижний колонтитул 4"/>
          <p:cNvSpPr>
            <a:spLocks noGrp="1"/>
          </p:cNvSpPr>
          <p:nvPr>
            <p:ph type="ftr" sz="quarter" idx="11"/>
          </p:nvPr>
        </p:nvSpPr>
        <p:spPr/>
        <p:txBody>
          <a:bodyPr/>
          <a:lstStyle>
            <a:lvl1pPr>
              <a:defRPr/>
            </a:lvl1pPr>
          </a:lstStyle>
          <a:p>
            <a:pPr>
              <a:defRPr/>
            </a:pPr>
            <a:endParaRPr lang="uk-UA"/>
          </a:p>
        </p:txBody>
      </p:sp>
      <p:sp>
        <p:nvSpPr>
          <p:cNvPr id="6" name="Номер слайда 5"/>
          <p:cNvSpPr>
            <a:spLocks noGrp="1"/>
          </p:cNvSpPr>
          <p:nvPr>
            <p:ph type="sldNum" sz="quarter" idx="12"/>
          </p:nvPr>
        </p:nvSpPr>
        <p:spPr/>
        <p:txBody>
          <a:bodyPr/>
          <a:lstStyle>
            <a:lvl1pPr>
              <a:defRPr/>
            </a:lvl1pPr>
          </a:lstStyle>
          <a:p>
            <a:pPr>
              <a:defRPr/>
            </a:pPr>
            <a:fld id="{92047985-6DD2-4CA4-8186-EF6129AD880B}" type="slidenum">
              <a:rPr lang="uk-UA"/>
              <a:pPr>
                <a:defRPr/>
              </a:pPr>
              <a:t>‹#›</a:t>
            </a:fld>
            <a:endParaRPr lang="uk-UA"/>
          </a:p>
        </p:txBody>
      </p:sp>
    </p:spTree>
    <p:extLst>
      <p:ext uri="{BB962C8B-B14F-4D97-AF65-F5344CB8AC3E}">
        <p14:creationId xmlns:p14="http://schemas.microsoft.com/office/powerpoint/2010/main" val="34454791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uk-UA"/>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10"/>
          </p:nvPr>
        </p:nvSpPr>
        <p:spPr/>
        <p:txBody>
          <a:bodyPr/>
          <a:lstStyle>
            <a:lvl1pPr>
              <a:defRPr/>
            </a:lvl1pPr>
          </a:lstStyle>
          <a:p>
            <a:pPr>
              <a:defRPr/>
            </a:pPr>
            <a:fld id="{5F9AAE1C-DA70-4642-B9E2-978F69423C85}" type="datetimeFigureOut">
              <a:rPr lang="uk-UA"/>
              <a:pPr>
                <a:defRPr/>
              </a:pPr>
              <a:t>13.03.2021</a:t>
            </a:fld>
            <a:endParaRPr lang="uk-UA"/>
          </a:p>
        </p:txBody>
      </p:sp>
      <p:sp>
        <p:nvSpPr>
          <p:cNvPr id="5" name="Нижний колонтитул 4"/>
          <p:cNvSpPr>
            <a:spLocks noGrp="1"/>
          </p:cNvSpPr>
          <p:nvPr>
            <p:ph type="ftr" sz="quarter" idx="11"/>
          </p:nvPr>
        </p:nvSpPr>
        <p:spPr/>
        <p:txBody>
          <a:bodyPr/>
          <a:lstStyle>
            <a:lvl1pPr>
              <a:defRPr/>
            </a:lvl1pPr>
          </a:lstStyle>
          <a:p>
            <a:pPr>
              <a:defRPr/>
            </a:pPr>
            <a:endParaRPr lang="uk-UA"/>
          </a:p>
        </p:txBody>
      </p:sp>
      <p:sp>
        <p:nvSpPr>
          <p:cNvPr id="6" name="Номер слайда 5"/>
          <p:cNvSpPr>
            <a:spLocks noGrp="1"/>
          </p:cNvSpPr>
          <p:nvPr>
            <p:ph type="sldNum" sz="quarter" idx="12"/>
          </p:nvPr>
        </p:nvSpPr>
        <p:spPr/>
        <p:txBody>
          <a:bodyPr/>
          <a:lstStyle>
            <a:lvl1pPr>
              <a:defRPr/>
            </a:lvl1pPr>
          </a:lstStyle>
          <a:p>
            <a:pPr>
              <a:defRPr/>
            </a:pPr>
            <a:fld id="{D6177F57-5FE1-4C29-8C6C-1FF27C549761}" type="slidenum">
              <a:rPr lang="uk-UA"/>
              <a:pPr>
                <a:defRPr/>
              </a:pPr>
              <a:t>‹#›</a:t>
            </a:fld>
            <a:endParaRPr lang="uk-UA"/>
          </a:p>
        </p:txBody>
      </p:sp>
    </p:spTree>
    <p:extLst>
      <p:ext uri="{BB962C8B-B14F-4D97-AF65-F5344CB8AC3E}">
        <p14:creationId xmlns:p14="http://schemas.microsoft.com/office/powerpoint/2010/main" val="34498419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pic>
        <p:nvPicPr>
          <p:cNvPr id="7" name="图片 6" descr="bgx2.jpg"/>
          <p:cNvPicPr>
            <a:picLocks noChangeAspect="1"/>
          </p:cNvPicPr>
          <p:nvPr userDrawn="1"/>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23988724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smtClean="0"/>
              <a:t>Образец заголовка</a:t>
            </a:r>
            <a:endParaRPr lang="uk-UA" smtClean="0"/>
          </a:p>
        </p:txBody>
      </p:sp>
      <p:sp>
        <p:nvSpPr>
          <p:cNvPr id="1027" name="Текст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smtClean="0"/>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C6090F3C-F973-4B49-9DEE-B9E4546D2462}" type="datetimeFigureOut">
              <a:rPr lang="uk-UA"/>
              <a:pPr>
                <a:defRPr/>
              </a:pPr>
              <a:t>13.03.2021</a:t>
            </a:fld>
            <a:endParaRPr lang="uk-UA"/>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uk-UA"/>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14936DA7-E5C7-4342-92E8-7820567F4A38}" type="slidenum">
              <a:rPr lang="uk-UA"/>
              <a:pPr>
                <a:defRPr/>
              </a:pPr>
              <a:t>‹#›</a:t>
            </a:fld>
            <a:endParaRPr lang="uk-U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diagramLayout" Target="../diagrams/layout1.xml"/><Relationship Id="rId7" Type="http://schemas.openxmlformats.org/officeDocument/2006/relationships/image" Target="../media/image3.JPG"/><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11" Type="http://schemas.openxmlformats.org/officeDocument/2006/relationships/image" Target="../media/image7.png"/><Relationship Id="rId5" Type="http://schemas.openxmlformats.org/officeDocument/2006/relationships/diagramColors" Target="../diagrams/colors1.xml"/><Relationship Id="rId10" Type="http://schemas.openxmlformats.org/officeDocument/2006/relationships/image" Target="../media/image6.png"/><Relationship Id="rId4" Type="http://schemas.openxmlformats.org/officeDocument/2006/relationships/diagramQuickStyle" Target="../diagrams/quickStyle1.xml"/><Relationship Id="rId9"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12.xml"/><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diagramLayout" Target="../diagrams/layout2.xml"/><Relationship Id="rId7" Type="http://schemas.openxmlformats.org/officeDocument/2006/relationships/image" Target="../media/image15.png"/><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10" Type="http://schemas.openxmlformats.org/officeDocument/2006/relationships/image" Target="../media/image17.png"/><Relationship Id="rId4" Type="http://schemas.openxmlformats.org/officeDocument/2006/relationships/diagramQuickStyle" Target="../diagrams/quickStyle2.xml"/><Relationship Id="rId9"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8.png"/><Relationship Id="rId1" Type="http://schemas.openxmlformats.org/officeDocument/2006/relationships/slideLayout" Target="../slideLayouts/slideLayout12.xml"/><Relationship Id="rId5" Type="http://schemas.openxmlformats.org/officeDocument/2006/relationships/image" Target="../media/image19.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8.png"/><Relationship Id="rId1" Type="http://schemas.openxmlformats.org/officeDocument/2006/relationships/slideLayout" Target="../slideLayouts/slideLayout12.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8.png"/><Relationship Id="rId1" Type="http://schemas.openxmlformats.org/officeDocument/2006/relationships/slideLayout" Target="../slideLayouts/slideLayout12.xml"/><Relationship Id="rId6" Type="http://schemas.openxmlformats.org/officeDocument/2006/relationships/image" Target="../media/image9.png"/><Relationship Id="rId5" Type="http://schemas.openxmlformats.org/officeDocument/2006/relationships/image" Target="../media/image24.png"/><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8.png"/><Relationship Id="rId1" Type="http://schemas.openxmlformats.org/officeDocument/2006/relationships/slideLayout" Target="../slideLayouts/slideLayout12.xml"/><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8.png"/><Relationship Id="rId1" Type="http://schemas.openxmlformats.org/officeDocument/2006/relationships/slideLayout" Target="../slideLayouts/slideLayout1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8.png"/><Relationship Id="rId1" Type="http://schemas.openxmlformats.org/officeDocument/2006/relationships/slideLayout" Target="../slideLayouts/slideLayout12.xml"/><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8.png"/><Relationship Id="rId1" Type="http://schemas.openxmlformats.org/officeDocument/2006/relationships/slideLayout" Target="../slideLayouts/slideLayout12.xml"/><Relationship Id="rId4" Type="http://schemas.openxmlformats.org/officeDocument/2006/relationships/image" Target="../media/image31.pn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35.png"/><Relationship Id="rId2" Type="http://schemas.openxmlformats.org/officeDocument/2006/relationships/image" Target="../media/image18.png"/><Relationship Id="rId1" Type="http://schemas.openxmlformats.org/officeDocument/2006/relationships/slideLayout" Target="../slideLayouts/slideLayout1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47.png"/><Relationship Id="rId18" Type="http://schemas.openxmlformats.org/officeDocument/2006/relationships/image" Target="../media/image52.png"/><Relationship Id="rId3" Type="http://schemas.openxmlformats.org/officeDocument/2006/relationships/image" Target="../media/image37.png"/><Relationship Id="rId7" Type="http://schemas.openxmlformats.org/officeDocument/2006/relationships/image" Target="../media/image41.png"/><Relationship Id="rId12" Type="http://schemas.openxmlformats.org/officeDocument/2006/relationships/image" Target="../media/image46.png"/><Relationship Id="rId17" Type="http://schemas.openxmlformats.org/officeDocument/2006/relationships/image" Target="../media/image51.png"/><Relationship Id="rId2" Type="http://schemas.openxmlformats.org/officeDocument/2006/relationships/image" Target="../media/image36.JPG"/><Relationship Id="rId16" Type="http://schemas.openxmlformats.org/officeDocument/2006/relationships/image" Target="../media/image50.png"/><Relationship Id="rId1" Type="http://schemas.openxmlformats.org/officeDocument/2006/relationships/slideLayout" Target="../slideLayouts/slideLayout2.xml"/><Relationship Id="rId6" Type="http://schemas.openxmlformats.org/officeDocument/2006/relationships/image" Target="../media/image40.png"/><Relationship Id="rId11" Type="http://schemas.openxmlformats.org/officeDocument/2006/relationships/image" Target="../media/image45.png"/><Relationship Id="rId5" Type="http://schemas.openxmlformats.org/officeDocument/2006/relationships/image" Target="../media/image39.png"/><Relationship Id="rId15" Type="http://schemas.openxmlformats.org/officeDocument/2006/relationships/image" Target="../media/image49.png"/><Relationship Id="rId10" Type="http://schemas.openxmlformats.org/officeDocument/2006/relationships/image" Target="../media/image44.png"/><Relationship Id="rId4" Type="http://schemas.openxmlformats.org/officeDocument/2006/relationships/image" Target="../media/image38.png"/><Relationship Id="rId9" Type="http://schemas.openxmlformats.org/officeDocument/2006/relationships/image" Target="../media/image43.png"/><Relationship Id="rId14" Type="http://schemas.openxmlformats.org/officeDocument/2006/relationships/image" Target="../media/image48.pn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9.png"/><Relationship Id="rId2" Type="http://schemas.openxmlformats.org/officeDocument/2006/relationships/image" Target="../media/image53.jpeg"/><Relationship Id="rId1" Type="http://schemas.openxmlformats.org/officeDocument/2006/relationships/slideLayout" Target="../slideLayouts/slideLayout12.xml"/><Relationship Id="rId6" Type="http://schemas.openxmlformats.org/officeDocument/2006/relationships/image" Target="../media/image56.png"/><Relationship Id="rId5" Type="http://schemas.openxmlformats.org/officeDocument/2006/relationships/image" Target="../media/image55.jpeg"/><Relationship Id="rId4" Type="http://schemas.openxmlformats.org/officeDocument/2006/relationships/image" Target="../media/image54.jpeg"/></Relationships>
</file>

<file path=ppt/slides/_rels/slide1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57.jpe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59.png"/><Relationship Id="rId4" Type="http://schemas.openxmlformats.org/officeDocument/2006/relationships/image" Target="../media/image58.png"/></Relationships>
</file>

<file path=ppt/slides/_rels/slide18.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36.JP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p:cNvGraphicFramePr/>
          <p:nvPr>
            <p:extLst>
              <p:ext uri="{D42A27DB-BD31-4B8C-83A1-F6EECF244321}">
                <p14:modId xmlns:p14="http://schemas.microsoft.com/office/powerpoint/2010/main" val="154534612"/>
              </p:ext>
            </p:extLst>
          </p:nvPr>
        </p:nvGraphicFramePr>
        <p:xfrm>
          <a:off x="457200" y="274638"/>
          <a:ext cx="8291264" cy="26503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Нижний колонтитул 1"/>
          <p:cNvSpPr txBox="1">
            <a:spLocks/>
          </p:cNvSpPr>
          <p:nvPr/>
        </p:nvSpPr>
        <p:spPr>
          <a:xfrm>
            <a:off x="3707904" y="6182048"/>
            <a:ext cx="2895600" cy="365125"/>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uk-UA" sz="1050" dirty="0" smtClean="0">
                <a:solidFill>
                  <a:schemeClr val="tx2">
                    <a:lumMod val="25000"/>
                    <a:lumOff val="75000"/>
                  </a:schemeClr>
                </a:solidFill>
              </a:rPr>
              <a:t>Чашук О.Ф., вчитель інформатики ЗОШ№23, Луцьк</a:t>
            </a:r>
            <a:endParaRPr lang="uk-UA" sz="1050" dirty="0">
              <a:solidFill>
                <a:schemeClr val="tx2">
                  <a:lumMod val="25000"/>
                  <a:lumOff val="75000"/>
                </a:schemeClr>
              </a:solidFill>
            </a:endParaRPr>
          </a:p>
        </p:txBody>
      </p:sp>
      <p:grpSp>
        <p:nvGrpSpPr>
          <p:cNvPr id="3" name="Группа 2"/>
          <p:cNvGrpSpPr/>
          <p:nvPr/>
        </p:nvGrpSpPr>
        <p:grpSpPr>
          <a:xfrm>
            <a:off x="3355671" y="38108"/>
            <a:ext cx="5810067" cy="6819892"/>
            <a:chOff x="3347864" y="16881"/>
            <a:chExt cx="5810067" cy="6819892"/>
          </a:xfrm>
          <a:blipFill>
            <a:blip r:embed="rId7"/>
            <a:stretch>
              <a:fillRect/>
            </a:stretch>
          </a:blipFill>
        </p:grpSpPr>
        <p:pic>
          <p:nvPicPr>
            <p:cNvPr id="6" name="Picture 3" descr="D:\Media\Foto\2012\фотоШкола23\IMG_3837.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740385" y="3198874"/>
              <a:ext cx="5417546" cy="3637899"/>
            </a:xfrm>
            <a:prstGeom prst="rect">
              <a:avLst/>
            </a:prstGeom>
            <a:grpFill/>
            <a:effectLst>
              <a:reflection blurRad="6350" stA="52000" endA="300" endPos="35000" dir="5400000" sy="-100000" algn="bl" rotWithShape="0"/>
              <a:softEdge rad="635000"/>
            </a:effectLst>
            <a:extLst/>
          </p:spPr>
        </p:pic>
        <p:pic>
          <p:nvPicPr>
            <p:cNvPr id="7" name="Picture 2" descr="/Files/images/&amp;Jukcy;&amp;dcy;&amp;icy;&amp;ncy;&amp;acy;_&amp;Ucy;&amp;kcy;&amp;rcy;&amp;acy;&amp;yicy;&amp;ncy;&amp;acy;.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347864" y="16881"/>
              <a:ext cx="5639022" cy="3710451"/>
            </a:xfrm>
            <a:prstGeom prst="rect">
              <a:avLst/>
            </a:prstGeom>
            <a:grpFill/>
            <a:effectLst>
              <a:softEdge rad="635000"/>
            </a:effectLst>
            <a:extLst/>
          </p:spPr>
        </p:pic>
      </p:grpSp>
      <p:pic>
        <p:nvPicPr>
          <p:cNvPr id="1028" name="Picture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35824" y="38108"/>
            <a:ext cx="3272080" cy="4069603"/>
          </a:xfrm>
          <a:prstGeom prst="rect">
            <a:avLst/>
          </a:prstGeom>
          <a:noFill/>
          <a:ln>
            <a:noFill/>
          </a:ln>
          <a:effectLst>
            <a:outerShdw dist="35921" dir="2700000" algn="ctr" rotWithShape="0">
              <a:schemeClr val="bg2"/>
            </a:outerShdw>
            <a:softEdge rad="6350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4" name="Picture 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0" y="1442745"/>
            <a:ext cx="3829423" cy="5415255"/>
          </a:xfrm>
          <a:prstGeom prst="rect">
            <a:avLst/>
          </a:prstGeom>
          <a:noFill/>
          <a:ln>
            <a:noFill/>
          </a:ln>
          <a:effectLst>
            <a:outerShdw dist="35921" dir="2700000" algn="ctr" rotWithShape="0">
              <a:schemeClr val="bg2"/>
            </a:outerShdw>
            <a:softEdge rad="6350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олилиния 5"/>
          <p:cNvSpPr/>
          <p:nvPr/>
        </p:nvSpPr>
        <p:spPr>
          <a:xfrm>
            <a:off x="502110" y="174967"/>
            <a:ext cx="8291264" cy="5246919"/>
          </a:xfrm>
          <a:custGeom>
            <a:avLst/>
            <a:gdLst>
              <a:gd name="connsiteX0" fmla="*/ 0 w 8291264"/>
              <a:gd name="connsiteY0" fmla="*/ 328458 h 1970707"/>
              <a:gd name="connsiteX1" fmla="*/ 328458 w 8291264"/>
              <a:gd name="connsiteY1" fmla="*/ 0 h 1970707"/>
              <a:gd name="connsiteX2" fmla="*/ 7962806 w 8291264"/>
              <a:gd name="connsiteY2" fmla="*/ 0 h 1970707"/>
              <a:gd name="connsiteX3" fmla="*/ 8291264 w 8291264"/>
              <a:gd name="connsiteY3" fmla="*/ 328458 h 1970707"/>
              <a:gd name="connsiteX4" fmla="*/ 8291264 w 8291264"/>
              <a:gd name="connsiteY4" fmla="*/ 1642249 h 1970707"/>
              <a:gd name="connsiteX5" fmla="*/ 7962806 w 8291264"/>
              <a:gd name="connsiteY5" fmla="*/ 1970707 h 1970707"/>
              <a:gd name="connsiteX6" fmla="*/ 328458 w 8291264"/>
              <a:gd name="connsiteY6" fmla="*/ 1970707 h 1970707"/>
              <a:gd name="connsiteX7" fmla="*/ 0 w 8291264"/>
              <a:gd name="connsiteY7" fmla="*/ 1642249 h 1970707"/>
              <a:gd name="connsiteX8" fmla="*/ 0 w 8291264"/>
              <a:gd name="connsiteY8" fmla="*/ 328458 h 1970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91264" h="1970707">
                <a:moveTo>
                  <a:pt x="0" y="328458"/>
                </a:moveTo>
                <a:cubicBezTo>
                  <a:pt x="0" y="147056"/>
                  <a:pt x="147056" y="0"/>
                  <a:pt x="328458" y="0"/>
                </a:cubicBezTo>
                <a:lnTo>
                  <a:pt x="7962806" y="0"/>
                </a:lnTo>
                <a:cubicBezTo>
                  <a:pt x="8144208" y="0"/>
                  <a:pt x="8291264" y="147056"/>
                  <a:pt x="8291264" y="328458"/>
                </a:cubicBezTo>
                <a:lnTo>
                  <a:pt x="8291264" y="1642249"/>
                </a:lnTo>
                <a:cubicBezTo>
                  <a:pt x="8291264" y="1823651"/>
                  <a:pt x="8144208" y="1970707"/>
                  <a:pt x="7962806" y="1970707"/>
                </a:cubicBezTo>
                <a:lnTo>
                  <a:pt x="328458" y="1970707"/>
                </a:lnTo>
                <a:cubicBezTo>
                  <a:pt x="147056" y="1970707"/>
                  <a:pt x="0" y="1823651"/>
                  <a:pt x="0" y="1642249"/>
                </a:cubicBezTo>
                <a:lnTo>
                  <a:pt x="0" y="328458"/>
                </a:lnTo>
                <a:close/>
              </a:path>
            </a:pathLst>
          </a:custGeom>
          <a:effectLst>
            <a:reflection blurRad="6350" stA="52000" endA="300" endPos="35000" dir="5400000" sy="-100000" algn="bl" rotWithShape="0"/>
          </a:effectLst>
          <a:scene3d>
            <a:camera prst="orthographicFront"/>
            <a:lightRig rig="threePt" dir="t">
              <a:rot lat="0" lon="0" rev="7500000"/>
            </a:lightRig>
          </a:scene3d>
          <a:sp3d prstMaterial="plastic">
            <a:bevelT w="127000" h="25400" prst="relaxedInset"/>
          </a:sp3d>
        </p:spPr>
        <p:style>
          <a:lnRef idx="0">
            <a:schemeClr val="accent5"/>
          </a:lnRef>
          <a:fillRef idx="3">
            <a:schemeClr val="accent5"/>
          </a:fillRef>
          <a:effectRef idx="3">
            <a:schemeClr val="accent5"/>
          </a:effectRef>
          <a:fontRef idx="minor">
            <a:schemeClr val="lt1"/>
          </a:fontRef>
        </p:style>
        <p:txBody>
          <a:bodyPr spcFirstLastPara="0" vert="horz" wrap="square" lIns="301942" tIns="301942" rIns="301942" bIns="301942" numCol="1" spcCol="1270" anchor="ctr" anchorCtr="0">
            <a:noAutofit/>
          </a:bodyPr>
          <a:lstStyle/>
          <a:p>
            <a:pPr marL="1074738" lvl="0" indent="0" algn="ctr" defTabSz="2400300" rtl="0">
              <a:lnSpc>
                <a:spcPct val="90000"/>
              </a:lnSpc>
              <a:spcBef>
                <a:spcPct val="0"/>
              </a:spcBef>
              <a:spcAft>
                <a:spcPct val="35000"/>
              </a:spcAft>
            </a:pPr>
            <a:endParaRPr lang="en-US" sz="5400" b="1" kern="1200" dirty="0" smtClean="0"/>
          </a:p>
        </p:txBody>
      </p:sp>
      <p:sp>
        <p:nvSpPr>
          <p:cNvPr id="5" name="Нижний колонтитул 1"/>
          <p:cNvSpPr txBox="1">
            <a:spLocks/>
          </p:cNvSpPr>
          <p:nvPr/>
        </p:nvSpPr>
        <p:spPr>
          <a:xfrm>
            <a:off x="3707904" y="6182048"/>
            <a:ext cx="2895600" cy="365125"/>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uk-UA" sz="1050" dirty="0" smtClean="0">
                <a:solidFill>
                  <a:schemeClr val="tx2">
                    <a:lumMod val="25000"/>
                    <a:lumOff val="75000"/>
                  </a:schemeClr>
                </a:solidFill>
              </a:rPr>
              <a:t>Чашук О.Ф., вчитель інформатики ЗОШ№23, Луцьк</a:t>
            </a:r>
            <a:endParaRPr lang="uk-UA" sz="1050" dirty="0">
              <a:solidFill>
                <a:schemeClr val="tx2">
                  <a:lumMod val="25000"/>
                  <a:lumOff val="75000"/>
                </a:schemeClr>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332656"/>
            <a:ext cx="7828089" cy="2804797"/>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01578" y="3212976"/>
            <a:ext cx="2888303" cy="3645024"/>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descr="Результат пошуку зображень за запитом скретч"/>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536" y="3356992"/>
            <a:ext cx="2606042" cy="2606042"/>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pic>
        <p:nvPicPr>
          <p:cNvPr id="10" name="Picture 7" descr="Результат пошуку зображень за запитом скретч"/>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6257957" y="3554837"/>
            <a:ext cx="2535417" cy="2606042"/>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51674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Полилиния 9"/>
          <p:cNvSpPr/>
          <p:nvPr/>
        </p:nvSpPr>
        <p:spPr>
          <a:xfrm>
            <a:off x="143508" y="90141"/>
            <a:ext cx="8856984" cy="1970707"/>
          </a:xfrm>
          <a:custGeom>
            <a:avLst/>
            <a:gdLst>
              <a:gd name="connsiteX0" fmla="*/ 0 w 8579296"/>
              <a:gd name="connsiteY0" fmla="*/ 328458 h 1970707"/>
              <a:gd name="connsiteX1" fmla="*/ 328458 w 8579296"/>
              <a:gd name="connsiteY1" fmla="*/ 0 h 1970707"/>
              <a:gd name="connsiteX2" fmla="*/ 8250838 w 8579296"/>
              <a:gd name="connsiteY2" fmla="*/ 0 h 1970707"/>
              <a:gd name="connsiteX3" fmla="*/ 8579296 w 8579296"/>
              <a:gd name="connsiteY3" fmla="*/ 328458 h 1970707"/>
              <a:gd name="connsiteX4" fmla="*/ 8579296 w 8579296"/>
              <a:gd name="connsiteY4" fmla="*/ 1642249 h 1970707"/>
              <a:gd name="connsiteX5" fmla="*/ 8250838 w 8579296"/>
              <a:gd name="connsiteY5" fmla="*/ 1970707 h 1970707"/>
              <a:gd name="connsiteX6" fmla="*/ 328458 w 8579296"/>
              <a:gd name="connsiteY6" fmla="*/ 1970707 h 1970707"/>
              <a:gd name="connsiteX7" fmla="*/ 0 w 8579296"/>
              <a:gd name="connsiteY7" fmla="*/ 1642249 h 1970707"/>
              <a:gd name="connsiteX8" fmla="*/ 0 w 8579296"/>
              <a:gd name="connsiteY8" fmla="*/ 328458 h 1970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579296" h="1970707">
                <a:moveTo>
                  <a:pt x="0" y="328458"/>
                </a:moveTo>
                <a:cubicBezTo>
                  <a:pt x="0" y="147056"/>
                  <a:pt x="147056" y="0"/>
                  <a:pt x="328458" y="0"/>
                </a:cubicBezTo>
                <a:lnTo>
                  <a:pt x="8250838" y="0"/>
                </a:lnTo>
                <a:cubicBezTo>
                  <a:pt x="8432240" y="0"/>
                  <a:pt x="8579296" y="147056"/>
                  <a:pt x="8579296" y="328458"/>
                </a:cubicBezTo>
                <a:lnTo>
                  <a:pt x="8579296" y="1642249"/>
                </a:lnTo>
                <a:cubicBezTo>
                  <a:pt x="8579296" y="1823651"/>
                  <a:pt x="8432240" y="1970707"/>
                  <a:pt x="8250838" y="1970707"/>
                </a:cubicBezTo>
                <a:lnTo>
                  <a:pt x="328458" y="1970707"/>
                </a:lnTo>
                <a:cubicBezTo>
                  <a:pt x="147056" y="1970707"/>
                  <a:pt x="0" y="1823651"/>
                  <a:pt x="0" y="1642249"/>
                </a:cubicBezTo>
                <a:lnTo>
                  <a:pt x="0" y="328458"/>
                </a:lnTo>
                <a:close/>
              </a:path>
            </a:pathLst>
          </a:custGeom>
          <a:effectLst>
            <a:reflection blurRad="6350" stA="50000" endA="300" endPos="90000" dist="50800" dir="5400000" sy="-100000" algn="bl" rotWithShape="0"/>
          </a:effectLst>
          <a:scene3d>
            <a:camera prst="orthographicFront"/>
            <a:lightRig rig="threePt" dir="t">
              <a:rot lat="0" lon="0" rev="7500000"/>
            </a:lightRig>
          </a:scene3d>
          <a:sp3d prstMaterial="plastic">
            <a:bevelT w="127000" h="25400" prst="relaxedInset"/>
          </a:sp3d>
        </p:spPr>
        <p:style>
          <a:lnRef idx="0">
            <a:schemeClr val="accent5"/>
          </a:lnRef>
          <a:fillRef idx="3">
            <a:schemeClr val="accent5"/>
          </a:fillRef>
          <a:effectRef idx="3">
            <a:schemeClr val="accent5"/>
          </a:effectRef>
          <a:fontRef idx="minor">
            <a:schemeClr val="lt1"/>
          </a:fontRef>
        </p:style>
        <p:txBody>
          <a:bodyPr spcFirstLastPara="0" vert="horz" wrap="square" lIns="301942" tIns="301942" rIns="301942" bIns="301942" numCol="1" spcCol="1270" anchor="ctr" anchorCtr="0">
            <a:noAutofit/>
          </a:bodyPr>
          <a:lstStyle/>
          <a:p>
            <a:pPr marL="1074738" lvl="0" indent="0" algn="ctr" defTabSz="2400300" rtl="0">
              <a:lnSpc>
                <a:spcPct val="90000"/>
              </a:lnSpc>
              <a:spcBef>
                <a:spcPct val="0"/>
              </a:spcBef>
              <a:spcAft>
                <a:spcPct val="35000"/>
              </a:spcAft>
            </a:pPr>
            <a:endParaRPr lang="en-US" sz="5400" b="1" kern="1200" dirty="0" smtClean="0"/>
          </a:p>
        </p:txBody>
      </p:sp>
      <p:sp>
        <p:nvSpPr>
          <p:cNvPr id="5" name="Нижний колонтитул 1"/>
          <p:cNvSpPr txBox="1">
            <a:spLocks/>
          </p:cNvSpPr>
          <p:nvPr/>
        </p:nvSpPr>
        <p:spPr>
          <a:xfrm>
            <a:off x="3707904" y="6182048"/>
            <a:ext cx="2895600" cy="365125"/>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uk-UA" sz="1050" dirty="0" smtClean="0">
                <a:solidFill>
                  <a:schemeClr val="tx2">
                    <a:lumMod val="25000"/>
                    <a:lumOff val="75000"/>
                  </a:schemeClr>
                </a:solidFill>
              </a:rPr>
              <a:t>Чашук О.Ф., вчитель інформатики ЗОШ№23, Луцьк</a:t>
            </a:r>
            <a:endParaRPr lang="uk-UA" sz="1050" dirty="0">
              <a:solidFill>
                <a:schemeClr val="tx2">
                  <a:lumMod val="25000"/>
                  <a:lumOff val="75000"/>
                </a:schemeClr>
              </a:solidFill>
            </a:endParaRPr>
          </a:p>
        </p:txBody>
      </p:sp>
      <p:pic>
        <p:nvPicPr>
          <p:cNvPr id="4102" name="Picture 6" descr="Результат пошуку зображень за запитом &quot;пригадайте&qu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2167142"/>
            <a:ext cx="1371588" cy="1371588"/>
          </a:xfrm>
          <a:prstGeom prst="rect">
            <a:avLst/>
          </a:prstGeom>
          <a:noFill/>
          <a:extLst>
            <a:ext uri="{909E8E84-426E-40DD-AFC4-6F175D3DCCD1}">
              <a14:hiddenFill xmlns:a14="http://schemas.microsoft.com/office/drawing/2010/main">
                <a:solidFill>
                  <a:srgbClr val="FFFFFF"/>
                </a:solidFill>
              </a14:hiddenFill>
            </a:ext>
          </a:extLst>
        </p:spPr>
      </p:pic>
      <p:sp>
        <p:nvSpPr>
          <p:cNvPr id="11" name="Выноска-облако 10"/>
          <p:cNvSpPr/>
          <p:nvPr/>
        </p:nvSpPr>
        <p:spPr>
          <a:xfrm>
            <a:off x="6840368" y="2216347"/>
            <a:ext cx="1421904" cy="685794"/>
          </a:xfrm>
          <a:prstGeom prst="cloudCallout">
            <a:avLst>
              <a:gd name="adj1" fmla="val -85452"/>
              <a:gd name="adj2" fmla="val 5201"/>
            </a:avLst>
          </a:prstGeom>
          <a:scene3d>
            <a:camera prst="orthographicFront">
              <a:rot lat="0" lon="0" rev="0"/>
            </a:camera>
            <a:lightRig rig="threePt" dir="t">
              <a:rot lat="0" lon="0" rev="1200000"/>
            </a:lightRig>
          </a:scene3d>
          <a:sp3d>
            <a:bevelT w="63500" h="25400"/>
          </a:sp3d>
        </p:spPr>
        <p:style>
          <a:lnRef idx="0">
            <a:schemeClr val="accent5"/>
          </a:lnRef>
          <a:fillRef idx="3">
            <a:schemeClr val="accent5"/>
          </a:fillRef>
          <a:effectRef idx="3">
            <a:schemeClr val="accent5"/>
          </a:effectRef>
          <a:fontRef idx="minor">
            <a:schemeClr val="lt1"/>
          </a:fontRef>
        </p:style>
        <p:txBody>
          <a:bodyPr rtlCol="0" anchor="ctr"/>
          <a:lstStyle/>
          <a:p>
            <a:pPr algn="ctr"/>
            <a:endParaRPr lang="uk-UA"/>
          </a:p>
        </p:txBody>
      </p:sp>
      <p:sp>
        <p:nvSpPr>
          <p:cNvPr id="4" name="Загнутый угол 3"/>
          <p:cNvSpPr/>
          <p:nvPr/>
        </p:nvSpPr>
        <p:spPr>
          <a:xfrm>
            <a:off x="323528" y="3356992"/>
            <a:ext cx="8676964" cy="3232309"/>
          </a:xfrm>
          <a:prstGeom prst="foldedCorner">
            <a:avLst/>
          </a:prstGeom>
          <a:gradFill flip="none" rotWithShape="1">
            <a:gsLst>
              <a:gs pos="0">
                <a:schemeClr val="accent5">
                  <a:tint val="50000"/>
                  <a:satMod val="300000"/>
                </a:schemeClr>
              </a:gs>
              <a:gs pos="10000">
                <a:schemeClr val="accent5">
                  <a:tint val="37000"/>
                  <a:satMod val="300000"/>
                </a:schemeClr>
              </a:gs>
              <a:gs pos="44000">
                <a:schemeClr val="accent5">
                  <a:tint val="15000"/>
                  <a:satMod val="350000"/>
                </a:schemeClr>
              </a:gs>
            </a:gsLst>
            <a:path path="circle">
              <a:fillToRect l="100000" b="100000"/>
            </a:path>
            <a:tileRect t="-100000" r="-100000"/>
          </a:gradFill>
        </p:spPr>
        <p:style>
          <a:lnRef idx="1">
            <a:schemeClr val="accent5"/>
          </a:lnRef>
          <a:fillRef idx="2">
            <a:schemeClr val="accent5"/>
          </a:fillRef>
          <a:effectRef idx="1">
            <a:schemeClr val="accent5"/>
          </a:effectRef>
          <a:fontRef idx="minor">
            <a:schemeClr val="dk1"/>
          </a:fontRef>
        </p:style>
        <p:txBody>
          <a:bodyPr wrap="square">
            <a:spAutoFit/>
          </a:bodyPr>
          <a:lstStyle/>
          <a:p>
            <a:pPr marL="571500" indent="-571500" algn="just">
              <a:spcAft>
                <a:spcPts val="1200"/>
              </a:spcAft>
              <a:buClr>
                <a:srgbClr val="000066"/>
              </a:buClr>
              <a:buFont typeface="Wingdings" pitchFamily="2" charset="2"/>
              <a:buChar char="q"/>
            </a:pPr>
            <a:r>
              <a:rPr lang="uk-UA" sz="4000" b="1" smtClean="0"/>
              <a:t>команди руху та зміни вигляду в середовищі </a:t>
            </a:r>
            <a:r>
              <a:rPr lang="uk-UA" sz="4000" b="1" i="1" smtClean="0"/>
              <a:t>Скретч</a:t>
            </a:r>
            <a:r>
              <a:rPr lang="uk-UA" sz="4000" b="1" smtClean="0"/>
              <a:t>;</a:t>
            </a:r>
          </a:p>
          <a:p>
            <a:pPr marL="571500" indent="-571500" algn="just">
              <a:spcAft>
                <a:spcPts val="1200"/>
              </a:spcAft>
              <a:buClr>
                <a:srgbClr val="000066"/>
              </a:buClr>
              <a:buFont typeface="Wingdings" pitchFamily="2" charset="2"/>
              <a:buChar char="q"/>
            </a:pPr>
            <a:r>
              <a:rPr lang="uk-UA" sz="4000" b="1" smtClean="0"/>
              <a:t>як записують умови в командах повторення та розгалуження</a:t>
            </a:r>
            <a:endParaRPr lang="uk-UA" sz="3900" b="1" i="1">
              <a:solidFill>
                <a:schemeClr val="tx1"/>
              </a:solidFill>
              <a:cs typeface="Calibri" pitchFamily="34" charset="0"/>
            </a:endParaRPr>
          </a:p>
        </p:txBody>
      </p:sp>
      <p:grpSp>
        <p:nvGrpSpPr>
          <p:cNvPr id="2" name="Группа 1"/>
          <p:cNvGrpSpPr/>
          <p:nvPr/>
        </p:nvGrpSpPr>
        <p:grpSpPr>
          <a:xfrm>
            <a:off x="1969958" y="2220908"/>
            <a:ext cx="4258226" cy="797400"/>
            <a:chOff x="1969958" y="2220908"/>
            <a:chExt cx="4258226" cy="797400"/>
          </a:xfrm>
        </p:grpSpPr>
        <p:grpSp>
          <p:nvGrpSpPr>
            <p:cNvPr id="6" name="Группа 5"/>
            <p:cNvGrpSpPr/>
            <p:nvPr/>
          </p:nvGrpSpPr>
          <p:grpSpPr>
            <a:xfrm>
              <a:off x="1969958" y="2220908"/>
              <a:ext cx="4258226" cy="797400"/>
              <a:chOff x="54" y="227178"/>
              <a:chExt cx="5256022" cy="797400"/>
            </a:xfrm>
            <a:scene3d>
              <a:camera prst="orthographicFront">
                <a:rot lat="0" lon="0" rev="0"/>
              </a:camera>
              <a:lightRig rig="contrasting" dir="t">
                <a:rot lat="0" lon="0" rev="1500000"/>
              </a:lightRig>
            </a:scene3d>
          </p:grpSpPr>
          <p:sp>
            <p:nvSpPr>
              <p:cNvPr id="7" name="Прямоугольник 6"/>
              <p:cNvSpPr/>
              <p:nvPr/>
            </p:nvSpPr>
            <p:spPr>
              <a:xfrm>
                <a:off x="54" y="227178"/>
                <a:ext cx="5256022" cy="797400"/>
              </a:xfrm>
              <a:prstGeom prst="roundRect">
                <a:avLst/>
              </a:prstGeom>
              <a:ln>
                <a:noFill/>
              </a:ln>
              <a:effectLst>
                <a:outerShdw blurRad="149987" dist="250190" dir="8460000" algn="ctr">
                  <a:srgbClr val="000000">
                    <a:alpha val="28000"/>
                  </a:srgbClr>
                </a:outerShdw>
              </a:effectLst>
              <a:scene3d>
                <a:camera prst="orthographicFront">
                  <a:rot lat="0" lon="0" rev="0"/>
                </a:camera>
                <a:lightRig rig="threePt" dir="t">
                  <a:rot lat="0" lon="0" rev="1200000"/>
                </a:lightRig>
              </a:scene3d>
              <a:sp3d prstMaterial="metal">
                <a:bevelT w="88900" h="88900"/>
              </a:sp3d>
            </p:spPr>
            <p:style>
              <a:lnRef idx="1">
                <a:schemeClr val="accent4">
                  <a:hueOff val="0"/>
                  <a:satOff val="0"/>
                  <a:lumOff val="0"/>
                  <a:alphaOff val="0"/>
                </a:schemeClr>
              </a:lnRef>
              <a:fillRef idx="3">
                <a:schemeClr val="accent4">
                  <a:hueOff val="0"/>
                  <a:satOff val="0"/>
                  <a:lumOff val="0"/>
                  <a:alphaOff val="0"/>
                </a:schemeClr>
              </a:fillRef>
              <a:effectRef idx="3">
                <a:schemeClr val="accent4">
                  <a:hueOff val="0"/>
                  <a:satOff val="0"/>
                  <a:lumOff val="0"/>
                  <a:alphaOff val="0"/>
                </a:schemeClr>
              </a:effectRef>
              <a:fontRef idx="minor">
                <a:schemeClr val="lt1"/>
              </a:fontRef>
            </p:style>
          </p:sp>
          <p:sp>
            <p:nvSpPr>
              <p:cNvPr id="8" name="Прямоугольник 7"/>
              <p:cNvSpPr/>
              <p:nvPr/>
            </p:nvSpPr>
            <p:spPr>
              <a:xfrm>
                <a:off x="54" y="227178"/>
                <a:ext cx="5256022" cy="797400"/>
              </a:xfrm>
              <a:prstGeom prst="roundRect">
                <a:avLst/>
              </a:prstGeom>
              <a:ln>
                <a:noFill/>
              </a:ln>
              <a:effectLst>
                <a:outerShdw blurRad="149987" dist="250190" dir="8460000" algn="ctr">
                  <a:srgbClr val="000000">
                    <a:alpha val="28000"/>
                  </a:srgbClr>
                </a:outerShdw>
              </a:effectLst>
              <a:sp3d prstMaterial="metal">
                <a:bevelT w="88900" h="88900"/>
              </a:sp3d>
            </p:spPr>
            <p:style>
              <a:lnRef idx="0">
                <a:scrgbClr r="0" g="0" b="0"/>
              </a:lnRef>
              <a:fillRef idx="0">
                <a:scrgbClr r="0" g="0" b="0"/>
              </a:fillRef>
              <a:effectRef idx="0">
                <a:scrgbClr r="0" g="0" b="0"/>
              </a:effectRef>
              <a:fontRef idx="minor">
                <a:schemeClr val="lt1"/>
              </a:fontRef>
            </p:style>
            <p:txBody>
              <a:bodyPr spcFirstLastPara="0" vert="horz" wrap="square" lIns="256032" tIns="146304" rIns="256032" bIns="146304" numCol="1" spcCol="1270" anchor="ctr" anchorCtr="0">
                <a:noAutofit/>
              </a:bodyPr>
              <a:lstStyle/>
              <a:p>
                <a:pPr lvl="0" algn="ctr" defTabSz="1600200">
                  <a:lnSpc>
                    <a:spcPct val="90000"/>
                  </a:lnSpc>
                  <a:spcBef>
                    <a:spcPct val="0"/>
                  </a:spcBef>
                  <a:spcAft>
                    <a:spcPct val="35000"/>
                  </a:spcAft>
                </a:pPr>
                <a:endParaRPr lang="uk-UA" sz="3600" b="1" i="1" kern="1200" dirty="0">
                  <a:solidFill>
                    <a:srgbClr val="FFFF00"/>
                  </a:solidFill>
                </a:endParaRPr>
              </a:p>
            </p:txBody>
          </p:sp>
        </p:gr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4875" y="2279484"/>
              <a:ext cx="3528392" cy="622657"/>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5171" y="197796"/>
            <a:ext cx="8296275" cy="1719036"/>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406138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Нижний колонтитул 1"/>
          <p:cNvSpPr txBox="1">
            <a:spLocks/>
          </p:cNvSpPr>
          <p:nvPr/>
        </p:nvSpPr>
        <p:spPr>
          <a:xfrm>
            <a:off x="3707904" y="6182048"/>
            <a:ext cx="2895600" cy="365125"/>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uk-UA" sz="1050" dirty="0" smtClean="0">
                <a:solidFill>
                  <a:schemeClr val="tx2">
                    <a:lumMod val="25000"/>
                    <a:lumOff val="75000"/>
                  </a:schemeClr>
                </a:solidFill>
              </a:rPr>
              <a:t>Чашук О.Ф., вчитель інформатики ЗОШ№23, Луцьк</a:t>
            </a:r>
            <a:endParaRPr lang="uk-UA" sz="1050" dirty="0">
              <a:solidFill>
                <a:schemeClr val="tx2">
                  <a:lumMod val="25000"/>
                  <a:lumOff val="75000"/>
                </a:schemeClr>
              </a:solidFill>
            </a:endParaRPr>
          </a:p>
        </p:txBody>
      </p:sp>
      <p:graphicFrame>
        <p:nvGraphicFramePr>
          <p:cNvPr id="18" name="Объект 4"/>
          <p:cNvGraphicFramePr>
            <a:graphicFrameLocks/>
          </p:cNvGraphicFramePr>
          <p:nvPr>
            <p:extLst>
              <p:ext uri="{D42A27DB-BD31-4B8C-83A1-F6EECF244321}">
                <p14:modId xmlns:p14="http://schemas.microsoft.com/office/powerpoint/2010/main" val="1444342228"/>
              </p:ext>
            </p:extLst>
          </p:nvPr>
        </p:nvGraphicFramePr>
        <p:xfrm>
          <a:off x="179512" y="2602792"/>
          <a:ext cx="8748712" cy="41385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2"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17462722">
            <a:off x="1133451" y="2274509"/>
            <a:ext cx="576064" cy="612068"/>
          </a:xfrm>
          <a:prstGeom prst="rect">
            <a:avLst/>
          </a:prstGeom>
          <a:noFill/>
          <a:ln>
            <a:noFill/>
          </a:ln>
          <a:effectLst>
            <a:outerShdw dist="35921" dir="2700000" algn="ctr" rotWithShape="0">
              <a:schemeClr val="bg2"/>
            </a:outerShdw>
            <a:softEdge rad="1270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19478093">
            <a:off x="7141087" y="2303061"/>
            <a:ext cx="576064" cy="612068"/>
          </a:xfrm>
          <a:prstGeom prst="rect">
            <a:avLst/>
          </a:prstGeom>
          <a:noFill/>
          <a:ln>
            <a:noFill/>
          </a:ln>
          <a:effectLst>
            <a:outerShdw dist="35921" dir="2700000" algn="ctr" rotWithShape="0">
              <a:schemeClr val="bg2"/>
            </a:outerShdw>
            <a:softEdge rad="1270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07949" y="2369444"/>
            <a:ext cx="576064" cy="612068"/>
          </a:xfrm>
          <a:prstGeom prst="rect">
            <a:avLst/>
          </a:prstGeom>
          <a:noFill/>
          <a:ln>
            <a:noFill/>
          </a:ln>
          <a:effectLst>
            <a:outerShdw dist="35921" dir="2700000" algn="ctr" rotWithShape="0">
              <a:schemeClr val="bg2"/>
            </a:outerShdw>
            <a:softEdge rad="1270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 name="Группа 1"/>
          <p:cNvGrpSpPr/>
          <p:nvPr/>
        </p:nvGrpSpPr>
        <p:grpSpPr>
          <a:xfrm>
            <a:off x="2482338" y="1626513"/>
            <a:ext cx="4248472" cy="1095393"/>
            <a:chOff x="2482338" y="1626513"/>
            <a:chExt cx="4248472" cy="1095393"/>
          </a:xfrm>
        </p:grpSpPr>
        <p:sp>
          <p:nvSpPr>
            <p:cNvPr id="10" name="Заголовок 1"/>
            <p:cNvSpPr txBox="1">
              <a:spLocks/>
            </p:cNvSpPr>
            <p:nvPr/>
          </p:nvSpPr>
          <p:spPr>
            <a:xfrm>
              <a:off x="2482338" y="1626513"/>
              <a:ext cx="4248472" cy="1095393"/>
            </a:xfrm>
            <a:prstGeom prst="downArrowCallout">
              <a:avLst/>
            </a:prstGeom>
            <a:scene3d>
              <a:camera prst="orthographicFront">
                <a:rot lat="0" lon="0" rev="0"/>
              </a:camera>
              <a:lightRig rig="threePt" dir="t">
                <a:rot lat="0" lon="0" rev="1200000"/>
              </a:lightRig>
            </a:scene3d>
            <a:sp3d>
              <a:bevelT w="63500" h="25400" prst="riblet"/>
            </a:sp3d>
          </p:spPr>
          <p:style>
            <a:lnRef idx="0">
              <a:schemeClr val="accent5"/>
            </a:lnRef>
            <a:fillRef idx="3">
              <a:schemeClr val="accent5"/>
            </a:fillRef>
            <a:effectRef idx="3">
              <a:schemeClr val="accent5"/>
            </a:effectRef>
            <a:fontRef idx="minor">
              <a:schemeClr val="lt1"/>
            </a:fontRef>
          </p:style>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uk-UA" sz="3600" b="1" dirty="0"/>
            </a:p>
          </p:txBody>
        </p:sp>
        <p:pic>
          <p:nvPicPr>
            <p:cNvPr id="5124"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771799" y="1706986"/>
              <a:ext cx="3669549" cy="531619"/>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16"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71600" y="146005"/>
            <a:ext cx="7255790" cy="1403082"/>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1757" y="146005"/>
            <a:ext cx="970671" cy="898902"/>
          </a:xfrm>
          <a:prstGeom prst="ellipse">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3"/>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187628" y="260648"/>
            <a:ext cx="970671" cy="898902"/>
          </a:xfrm>
          <a:prstGeom prst="ellipse">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Заголовок 1"/>
          <p:cNvSpPr txBox="1">
            <a:spLocks/>
          </p:cNvSpPr>
          <p:nvPr/>
        </p:nvSpPr>
        <p:spPr>
          <a:xfrm>
            <a:off x="971601" y="35305"/>
            <a:ext cx="8121016" cy="2673615"/>
          </a:xfrm>
          <a:prstGeom prst="snip2DiagRect">
            <a:avLst/>
          </a:prstGeom>
          <a:gradFill flip="none" rotWithShape="1">
            <a:gsLst>
              <a:gs pos="0">
                <a:srgbClr val="CCFF66">
                  <a:shade val="30000"/>
                  <a:satMod val="115000"/>
                </a:srgbClr>
              </a:gs>
              <a:gs pos="23000">
                <a:srgbClr val="CCFF66">
                  <a:shade val="67500"/>
                  <a:satMod val="115000"/>
                  <a:lumMod val="23000"/>
                  <a:lumOff val="77000"/>
                </a:srgbClr>
              </a:gs>
              <a:gs pos="100000">
                <a:srgbClr val="CCFF66">
                  <a:shade val="100000"/>
                  <a:satMod val="115000"/>
                </a:srgbClr>
              </a:gs>
            </a:gsLst>
            <a:path path="circle">
              <a:fillToRect l="100000" t="100000"/>
            </a:path>
            <a:tileRect r="-100000" b="-100000"/>
          </a:gradFill>
          <a:ln>
            <a:solidFill>
              <a:schemeClr val="accent3">
                <a:lumMod val="60000"/>
                <a:lumOff val="40000"/>
              </a:schemeClr>
            </a:solidFill>
          </a:ln>
          <a:effectLst>
            <a:outerShdw blurRad="76200" dir="13500000" sy="23000" kx="1200000" algn="br" rotWithShape="0">
              <a:prstClr val="black">
                <a:alpha val="20000"/>
              </a:prstClr>
            </a:outerShdw>
            <a:reflection blurRad="6350" stA="50000" endA="300" endPos="90000" dir="5400000" sy="-100000" algn="bl" rotWithShape="0"/>
          </a:effectLst>
          <a:scene3d>
            <a:camera prst="orthographicFront"/>
            <a:lightRig rig="soft" dir="tl">
              <a:rot lat="0" lon="0" rev="0"/>
            </a:lightRig>
          </a:scene3d>
          <a:sp3d>
            <a:bevelT w="139700" h="139700" prst="divot"/>
          </a:sp3d>
        </p:spPr>
        <p:style>
          <a:lnRef idx="1">
            <a:schemeClr val="accent1"/>
          </a:lnRef>
          <a:fillRef idx="2">
            <a:schemeClr val="accent1"/>
          </a:fillRef>
          <a:effectRef idx="1">
            <a:schemeClr val="accent1"/>
          </a:effectRef>
          <a:fontRef idx="minor">
            <a:schemeClr val="dk1"/>
          </a:fontRef>
        </p:style>
        <p:txBody>
          <a:bodyPr anchor="ctr">
            <a:no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uk-UA" sz="6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19" name="Нижний колонтитул 1"/>
          <p:cNvSpPr txBox="1">
            <a:spLocks/>
          </p:cNvSpPr>
          <p:nvPr/>
        </p:nvSpPr>
        <p:spPr>
          <a:xfrm>
            <a:off x="3707904" y="6182048"/>
            <a:ext cx="2895600" cy="365125"/>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uk-UA" sz="1050" dirty="0" smtClean="0">
                <a:solidFill>
                  <a:schemeClr val="tx2">
                    <a:lumMod val="25000"/>
                    <a:lumOff val="75000"/>
                  </a:schemeClr>
                </a:solidFill>
              </a:rPr>
              <a:t>Чашук О.Ф., вчитель інформатики ЗОШ№23, Луцьк</a:t>
            </a:r>
            <a:endParaRPr lang="uk-UA" sz="1050" dirty="0">
              <a:solidFill>
                <a:schemeClr val="tx2">
                  <a:lumMod val="25000"/>
                  <a:lumOff val="75000"/>
                </a:schemeClr>
              </a:solidFill>
            </a:endParaRPr>
          </a:p>
        </p:txBody>
      </p:sp>
      <p:pic>
        <p:nvPicPr>
          <p:cNvPr id="13" name="Picture 2"/>
          <p:cNvPicPr>
            <a:picLocks noChangeAspect="1" noChangeArrowheads="1"/>
          </p:cNvPicPr>
          <p:nvPr/>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35496" y="725594"/>
            <a:ext cx="822463" cy="111922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6504" y="2892431"/>
            <a:ext cx="2888303" cy="3645024"/>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7" descr="Результат пошуку зображень за запитом скретч"/>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8772" y="3766356"/>
            <a:ext cx="1897173" cy="1897173"/>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pic>
        <p:nvPicPr>
          <p:cNvPr id="15" name="Picture 7" descr="Результат пошуку зображень за запитом скретч"/>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7036260" y="3760113"/>
            <a:ext cx="1817165" cy="1867783"/>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pic>
        <p:nvPicPr>
          <p:cNvPr id="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8967" y="188640"/>
            <a:ext cx="7806283" cy="2376263"/>
          </a:xfrm>
          <a:prstGeom prst="snip2DiagRect">
            <a:avLst/>
          </a:prstGeom>
          <a:solidFill>
            <a:srgbClr val="FFFFFF">
              <a:shade val="85000"/>
            </a:srgbClr>
          </a:solidFill>
          <a:ln w="88900" cap="sq">
            <a:noFill/>
            <a:miter lim="800000"/>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Нижний колонтитул 1"/>
          <p:cNvSpPr txBox="1">
            <a:spLocks/>
          </p:cNvSpPr>
          <p:nvPr/>
        </p:nvSpPr>
        <p:spPr>
          <a:xfrm>
            <a:off x="3491880" y="6284400"/>
            <a:ext cx="2895600" cy="365125"/>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uk-UA" sz="1050" dirty="0" smtClean="0">
                <a:solidFill>
                  <a:schemeClr val="tx2">
                    <a:lumMod val="25000"/>
                    <a:lumOff val="75000"/>
                  </a:schemeClr>
                </a:solidFill>
              </a:rPr>
              <a:t>Чашук О.Ф., вчитель інформатики ЗОШ№23, Луцьк</a:t>
            </a:r>
            <a:endParaRPr lang="uk-UA" sz="1050" dirty="0">
              <a:solidFill>
                <a:schemeClr val="tx2">
                  <a:lumMod val="25000"/>
                  <a:lumOff val="75000"/>
                </a:schemeClr>
              </a:solidFill>
            </a:endParaRPr>
          </a:p>
        </p:txBody>
      </p:sp>
      <p:sp>
        <p:nvSpPr>
          <p:cNvPr id="18" name="Нижний колонтитул 1"/>
          <p:cNvSpPr txBox="1">
            <a:spLocks/>
          </p:cNvSpPr>
          <p:nvPr/>
        </p:nvSpPr>
        <p:spPr>
          <a:xfrm>
            <a:off x="3707904" y="6182048"/>
            <a:ext cx="2895600" cy="365125"/>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uk-UA" sz="1050" dirty="0" smtClean="0">
                <a:solidFill>
                  <a:schemeClr val="tx2">
                    <a:lumMod val="25000"/>
                    <a:lumOff val="75000"/>
                  </a:schemeClr>
                </a:solidFill>
              </a:rPr>
              <a:t>Чашук О.Ф., вчитель інформатики ЗОШ№23, Луцьк</a:t>
            </a:r>
            <a:endParaRPr lang="uk-UA" sz="1050" dirty="0">
              <a:solidFill>
                <a:schemeClr val="tx2">
                  <a:lumMod val="25000"/>
                  <a:lumOff val="75000"/>
                </a:schemeClr>
              </a:solidFill>
            </a:endParaRPr>
          </a:p>
        </p:txBody>
      </p:sp>
      <p:sp>
        <p:nvSpPr>
          <p:cNvPr id="4" name="TextBox 3"/>
          <p:cNvSpPr txBox="1"/>
          <p:nvPr/>
        </p:nvSpPr>
        <p:spPr>
          <a:xfrm>
            <a:off x="994007" y="44624"/>
            <a:ext cx="7155986" cy="510778"/>
          </a:xfrm>
          <a:prstGeom prst="roundRect">
            <a:avLst/>
          </a:prstGeom>
          <a:effectLst>
            <a:outerShdw blurRad="40000" dist="23000" dir="5400000" rotWithShape="0">
              <a:srgbClr val="000000">
                <a:alpha val="35000"/>
              </a:srgbClr>
            </a:outerShdw>
            <a:reflection blurRad="6350" stA="50000" endA="300" endPos="90000" dir="5400000" sy="-100000" algn="bl" rotWithShape="0"/>
          </a:effectLst>
        </p:spPr>
        <p:style>
          <a:lnRef idx="0">
            <a:schemeClr val="accent5"/>
          </a:lnRef>
          <a:fillRef idx="3">
            <a:schemeClr val="accent5"/>
          </a:fillRef>
          <a:effectRef idx="3">
            <a:schemeClr val="accent5"/>
          </a:effectRef>
          <a:fontRef idx="minor">
            <a:schemeClr val="lt1"/>
          </a:fontRef>
        </p:style>
        <p:txBody>
          <a:bodyPr wrap="square" rtlCol="0" anchor="ctr">
            <a:spAutoFit/>
          </a:bodyPr>
          <a:lstStyle/>
          <a:p>
            <a:pPr algn="ctr"/>
            <a:r>
              <a:rPr lang="uk-UA" sz="2400" b="1" smtClean="0">
                <a:solidFill>
                  <a:srgbClr val="FFFF00"/>
                </a:solidFill>
                <a:effectLst>
                  <a:outerShdw blurRad="38100" dist="38100" dir="2700000" algn="tl">
                    <a:srgbClr val="000000">
                      <a:alpha val="43137"/>
                    </a:srgbClr>
                  </a:outerShdw>
                </a:effectLst>
              </a:rPr>
              <a:t>Агоритми та програми</a:t>
            </a:r>
            <a:endParaRPr lang="uk-UA" sz="2400" b="1">
              <a:solidFill>
                <a:srgbClr val="FFFF00"/>
              </a:solidFill>
              <a:effectLst>
                <a:outerShdw blurRad="38100" dist="38100" dir="2700000" algn="tl">
                  <a:srgbClr val="000000">
                    <a:alpha val="43137"/>
                  </a:srgbClr>
                </a:outerShdw>
              </a:effectLst>
            </a:endParaRPr>
          </a:p>
        </p:txBody>
      </p:sp>
      <p:sp>
        <p:nvSpPr>
          <p:cNvPr id="7" name="Скругленный прямоугольник 6"/>
          <p:cNvSpPr/>
          <p:nvPr/>
        </p:nvSpPr>
        <p:spPr>
          <a:xfrm>
            <a:off x="155774" y="1149664"/>
            <a:ext cx="8941661" cy="5087648"/>
          </a:xfrm>
          <a:prstGeom prst="roundRect">
            <a:avLst/>
          </a:prstGeom>
          <a:gradFill flip="none" rotWithShape="1">
            <a:gsLst>
              <a:gs pos="0">
                <a:srgbClr val="FFEFD1"/>
              </a:gs>
              <a:gs pos="64999">
                <a:srgbClr val="F0EBD5"/>
              </a:gs>
              <a:gs pos="100000">
                <a:srgbClr val="D1C39F"/>
              </a:gs>
            </a:gsLst>
            <a:lin ang="5400000" scaled="0"/>
            <a:tileRect/>
          </a:gradFill>
          <a:effectLst/>
          <a:scene3d>
            <a:camera prst="orthographicFront"/>
            <a:lightRig rig="threePt" dir="t"/>
          </a:scene3d>
          <a:sp3d>
            <a:bevelT prst="convex"/>
          </a:sp3d>
        </p:spPr>
        <p:style>
          <a:lnRef idx="1">
            <a:schemeClr val="accent3"/>
          </a:lnRef>
          <a:fillRef idx="2">
            <a:schemeClr val="accent3"/>
          </a:fillRef>
          <a:effectRef idx="1">
            <a:schemeClr val="accent3"/>
          </a:effectRef>
          <a:fontRef idx="minor">
            <a:schemeClr val="dk1"/>
          </a:fontRef>
        </p:style>
        <p:txBody>
          <a:bodyPr rtlCol="0" anchor="ctr"/>
          <a:lstStyle/>
          <a:p>
            <a:pPr algn="ctr"/>
            <a:endParaRPr lang="uk-UA" dirty="0"/>
          </a:p>
        </p:txBody>
      </p:sp>
      <p:grpSp>
        <p:nvGrpSpPr>
          <p:cNvPr id="5" name="Группа 4"/>
          <p:cNvGrpSpPr/>
          <p:nvPr/>
        </p:nvGrpSpPr>
        <p:grpSpPr>
          <a:xfrm>
            <a:off x="78935" y="6124337"/>
            <a:ext cx="8986131" cy="733663"/>
            <a:chOff x="157868" y="6124337"/>
            <a:chExt cx="8986131" cy="733663"/>
          </a:xfrm>
        </p:grpSpPr>
        <p:sp>
          <p:nvSpPr>
            <p:cNvPr id="6" name="TextBox 5"/>
            <p:cNvSpPr txBox="1"/>
            <p:nvPr/>
          </p:nvSpPr>
          <p:spPr>
            <a:xfrm>
              <a:off x="157868" y="6124337"/>
              <a:ext cx="8986131" cy="733663"/>
            </a:xfrm>
            <a:prstGeom prst="leftRightArrow">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endParaRPr lang="uk-UA" b="1" dirty="0"/>
            </a:p>
          </p:txBody>
        </p:sp>
        <p:sp>
          <p:nvSpPr>
            <p:cNvPr id="10" name="TextBox 9"/>
            <p:cNvSpPr txBox="1"/>
            <p:nvPr/>
          </p:nvSpPr>
          <p:spPr>
            <a:xfrm>
              <a:off x="714349" y="6309320"/>
              <a:ext cx="7674076" cy="369332"/>
            </a:xfrm>
            <a:prstGeom prst="rect">
              <a:avLst/>
            </a:prstGeom>
            <a:noFill/>
          </p:spPr>
          <p:txBody>
            <a:bodyPr wrap="square" rtlCol="0">
              <a:spAutoFit/>
            </a:bodyPr>
            <a:lstStyle/>
            <a:p>
              <a:pPr algn="ctr"/>
              <a:r>
                <a:rPr lang="uk-UA" b="1" spc="1000" dirty="0" smtClean="0">
                  <a:solidFill>
                    <a:schemeClr val="accent1">
                      <a:lumMod val="75000"/>
                    </a:schemeClr>
                  </a:solidFill>
                </a:rPr>
                <a:t>Алгоритми та програми</a:t>
              </a:r>
              <a:endParaRPr lang="uk-UA" b="1" spc="1000" dirty="0">
                <a:solidFill>
                  <a:schemeClr val="accent1">
                    <a:lumMod val="75000"/>
                  </a:schemeClr>
                </a:solidFill>
              </a:endParaRPr>
            </a:p>
          </p:txBody>
        </p:sp>
      </p:grpSp>
      <p:sp>
        <p:nvSpPr>
          <p:cNvPr id="3" name="Прямоугольник 2"/>
          <p:cNvSpPr/>
          <p:nvPr/>
        </p:nvSpPr>
        <p:spPr>
          <a:xfrm>
            <a:off x="2200964" y="2828836"/>
            <a:ext cx="4572000" cy="369332"/>
          </a:xfrm>
          <a:prstGeom prst="rect">
            <a:avLst/>
          </a:prstGeom>
        </p:spPr>
        <p:txBody>
          <a:bodyPr>
            <a:spAutoFit/>
          </a:bodyPr>
          <a:lstStyle/>
          <a:p>
            <a:r>
              <a:rPr lang="uk-UA" dirty="0"/>
              <a:t> </a:t>
            </a:r>
          </a:p>
        </p:txBody>
      </p:sp>
      <p:sp>
        <p:nvSpPr>
          <p:cNvPr id="14" name="Прямоугольник 13"/>
          <p:cNvSpPr/>
          <p:nvPr/>
        </p:nvSpPr>
        <p:spPr>
          <a:xfrm>
            <a:off x="298793" y="1531369"/>
            <a:ext cx="4107464" cy="4580538"/>
          </a:xfrm>
          <a:prstGeom prst="rect">
            <a:avLst/>
          </a:prstGeom>
          <a:noFill/>
        </p:spPr>
      </p:sp>
      <p:pic>
        <p:nvPicPr>
          <p:cNvPr id="11" name="Picture 2"/>
          <p:cNvPicPr>
            <a:picLocks noChangeAspect="1" noChangeArrowheads="1"/>
          </p:cNvPicPr>
          <p:nvPr/>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100202" y="64069"/>
            <a:ext cx="422545" cy="57501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 name="Picture 2"/>
          <p:cNvPicPr>
            <a:picLocks noChangeAspect="1" noChangeArrowheads="1"/>
          </p:cNvPicPr>
          <p:nvPr/>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flipH="1">
            <a:off x="8627365" y="112972"/>
            <a:ext cx="437701" cy="57501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1" name="Выноска со стрелкой вниз 30"/>
          <p:cNvSpPr/>
          <p:nvPr/>
        </p:nvSpPr>
        <p:spPr>
          <a:xfrm>
            <a:off x="1403648" y="640835"/>
            <a:ext cx="6120680" cy="707231"/>
          </a:xfrm>
          <a:prstGeom prst="downArrowCallout">
            <a:avLst/>
          </a:prstGeom>
          <a:effectLst>
            <a:innerShdw blurRad="63500" dist="50800" dir="18900000">
              <a:prstClr val="black">
                <a:alpha val="50000"/>
              </a:prstClr>
            </a:innerShdw>
            <a:reflection blurRad="6350" stA="50000" endA="300" endPos="38500" dist="50800" dir="5400000" sy="-100000" algn="bl" rotWithShape="0"/>
          </a:effectLst>
          <a:scene3d>
            <a:camera prst="orthographicFront"/>
            <a:lightRig rig="threePt" dir="t"/>
          </a:scene3d>
          <a:sp3d>
            <a:bevelT prst="convex"/>
          </a:sp3d>
        </p:spPr>
        <p:style>
          <a:lnRef idx="1">
            <a:schemeClr val="accent5"/>
          </a:lnRef>
          <a:fillRef idx="2">
            <a:schemeClr val="accent5"/>
          </a:fillRef>
          <a:effectRef idx="1">
            <a:schemeClr val="accent5"/>
          </a:effectRef>
          <a:fontRef idx="minor">
            <a:schemeClr val="dk1"/>
          </a:fontRef>
        </p:style>
        <p:txBody>
          <a:bodyPr wrap="square" anchor="ctr">
            <a:spAutoFit/>
          </a:bodyPr>
          <a:lstStyle/>
          <a:p>
            <a:pPr algn="ctr"/>
            <a:r>
              <a:rPr lang="uk-UA" sz="2400" b="1" smtClean="0">
                <a:solidFill>
                  <a:srgbClr val="000066"/>
                </a:solidFill>
              </a:rPr>
              <a:t>Пов’язування дій різних об’єктів</a:t>
            </a:r>
            <a:endParaRPr lang="uk-UA" sz="2400" b="1" kern="0" smtClean="0">
              <a:solidFill>
                <a:srgbClr val="000066"/>
              </a:solidFill>
            </a:endParaRPr>
          </a:p>
        </p:txBody>
      </p:sp>
      <p:pic>
        <p:nvPicPr>
          <p:cNvPr id="2050" name="Picture 2" descr="Купить Спортивно-игровой уличный комплекс для детской площадки с одной  металлической горкой Универсал 631х377х395 см ➦ цена, отзывы в  интернет-магазине Rikitoy.com.u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81180" y="2433695"/>
            <a:ext cx="2828771" cy="1875463"/>
          </a:xfrm>
          <a:prstGeom prst="rect">
            <a:avLst/>
          </a:prstGeom>
          <a:noFill/>
          <a:extLst>
            <a:ext uri="{909E8E84-426E-40DD-AFC4-6F175D3DCCD1}">
              <a14:hiddenFill xmlns:a14="http://schemas.microsoft.com/office/drawing/2010/main">
                <a:solidFill>
                  <a:srgbClr val="FFFFFF"/>
                </a:solidFill>
              </a14:hiddenFill>
            </a:ext>
          </a:extLst>
        </p:spPr>
      </p:pic>
      <p:sp>
        <p:nvSpPr>
          <p:cNvPr id="9" name="Прямоугольник 8"/>
          <p:cNvSpPr/>
          <p:nvPr/>
        </p:nvSpPr>
        <p:spPr>
          <a:xfrm>
            <a:off x="476672" y="1582341"/>
            <a:ext cx="6030416" cy="1631216"/>
          </a:xfrm>
          <a:prstGeom prst="rect">
            <a:avLst/>
          </a:prstGeom>
        </p:spPr>
        <p:txBody>
          <a:bodyPr wrap="square">
            <a:spAutoFit/>
          </a:bodyPr>
          <a:lstStyle/>
          <a:p>
            <a:pPr algn="just"/>
            <a:r>
              <a:rPr lang="uk-UA" sz="2000" dirty="0" smtClean="0"/>
              <a:t>Наприклад, у проекті </a:t>
            </a:r>
            <a:r>
              <a:rPr lang="uk-UA" sz="2000" i="1" dirty="0" smtClean="0"/>
              <a:t>Дитячий майданчик </a:t>
            </a:r>
            <a:r>
              <a:rPr lang="uk-UA" sz="2000" dirty="0" smtClean="0"/>
              <a:t>дівчинка буде стрибати через скакалку, а хлопчик підкидатиме м’яч. Кожний з об’єктів виконуватиме програму, записану для нього, незалежно від дій іншого об’єкта, передбачених його програмою. </a:t>
            </a:r>
            <a:endParaRPr lang="uk-UA" sz="2000" dirty="0"/>
          </a:p>
        </p:txBody>
      </p:sp>
      <p:sp>
        <p:nvSpPr>
          <p:cNvPr id="12" name="Прямоугольник 11"/>
          <p:cNvSpPr/>
          <p:nvPr/>
        </p:nvSpPr>
        <p:spPr>
          <a:xfrm>
            <a:off x="489218" y="3500831"/>
            <a:ext cx="5620044" cy="1323439"/>
          </a:xfrm>
          <a:prstGeom prst="rect">
            <a:avLst/>
          </a:prstGeom>
        </p:spPr>
        <p:txBody>
          <a:bodyPr wrap="square">
            <a:spAutoFit/>
          </a:bodyPr>
          <a:lstStyle/>
          <a:p>
            <a:pPr algn="just"/>
            <a:r>
              <a:rPr lang="uk-UA" sz="2000" dirty="0"/>
              <a:t>Можна також створити проект, у якому змоделювати взаємодію кількох об’єктів. Наприклад, тренер дає сигнал про старт змагань, після чого бігуни починають забіг</a:t>
            </a:r>
            <a:endParaRPr lang="uk-UA" sz="2000" dirty="0"/>
          </a:p>
        </p:txBody>
      </p:sp>
      <p:pic>
        <p:nvPicPr>
          <p:cNvPr id="20" name="Picture 7" descr="Результат пошуку зображень за запитом скретч"/>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47277" y="5015253"/>
            <a:ext cx="1144803" cy="1144803"/>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43265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Нижний колонтитул 1"/>
          <p:cNvSpPr txBox="1">
            <a:spLocks/>
          </p:cNvSpPr>
          <p:nvPr/>
        </p:nvSpPr>
        <p:spPr>
          <a:xfrm>
            <a:off x="3491880" y="6284400"/>
            <a:ext cx="2895600" cy="365125"/>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uk-UA" sz="1050" dirty="0" smtClean="0">
                <a:solidFill>
                  <a:schemeClr val="tx2">
                    <a:lumMod val="25000"/>
                    <a:lumOff val="75000"/>
                  </a:schemeClr>
                </a:solidFill>
              </a:rPr>
              <a:t>Чашук О.Ф., вчитель інформатики ЗОШ№23, Луцьк</a:t>
            </a:r>
            <a:endParaRPr lang="uk-UA" sz="1050" dirty="0">
              <a:solidFill>
                <a:schemeClr val="tx2">
                  <a:lumMod val="25000"/>
                  <a:lumOff val="75000"/>
                </a:schemeClr>
              </a:solidFill>
            </a:endParaRPr>
          </a:p>
        </p:txBody>
      </p:sp>
      <p:sp>
        <p:nvSpPr>
          <p:cNvPr id="18" name="Нижний колонтитул 1"/>
          <p:cNvSpPr txBox="1">
            <a:spLocks/>
          </p:cNvSpPr>
          <p:nvPr/>
        </p:nvSpPr>
        <p:spPr>
          <a:xfrm>
            <a:off x="3707904" y="6182048"/>
            <a:ext cx="2895600" cy="365125"/>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uk-UA" sz="1050" dirty="0" smtClean="0">
                <a:solidFill>
                  <a:schemeClr val="tx2">
                    <a:lumMod val="25000"/>
                    <a:lumOff val="75000"/>
                  </a:schemeClr>
                </a:solidFill>
              </a:rPr>
              <a:t>Чашук О.Ф., вчитель інформатики ЗОШ№23, Луцьк</a:t>
            </a:r>
            <a:endParaRPr lang="uk-UA" sz="1050" dirty="0">
              <a:solidFill>
                <a:schemeClr val="tx2">
                  <a:lumMod val="25000"/>
                  <a:lumOff val="75000"/>
                </a:schemeClr>
              </a:solidFill>
            </a:endParaRPr>
          </a:p>
        </p:txBody>
      </p:sp>
      <p:sp>
        <p:nvSpPr>
          <p:cNvPr id="4" name="TextBox 3"/>
          <p:cNvSpPr txBox="1"/>
          <p:nvPr/>
        </p:nvSpPr>
        <p:spPr>
          <a:xfrm>
            <a:off x="994007" y="44624"/>
            <a:ext cx="7155986" cy="510778"/>
          </a:xfrm>
          <a:prstGeom prst="roundRect">
            <a:avLst/>
          </a:prstGeom>
          <a:effectLst>
            <a:outerShdw blurRad="40000" dist="23000" dir="5400000" rotWithShape="0">
              <a:srgbClr val="000000">
                <a:alpha val="35000"/>
              </a:srgbClr>
            </a:outerShdw>
            <a:reflection blurRad="6350" stA="50000" endA="300" endPos="90000" dir="5400000" sy="-100000" algn="bl" rotWithShape="0"/>
          </a:effectLst>
        </p:spPr>
        <p:style>
          <a:lnRef idx="0">
            <a:schemeClr val="accent5"/>
          </a:lnRef>
          <a:fillRef idx="3">
            <a:schemeClr val="accent5"/>
          </a:fillRef>
          <a:effectRef idx="3">
            <a:schemeClr val="accent5"/>
          </a:effectRef>
          <a:fontRef idx="minor">
            <a:schemeClr val="lt1"/>
          </a:fontRef>
        </p:style>
        <p:txBody>
          <a:bodyPr wrap="square" rtlCol="0" anchor="ctr">
            <a:spAutoFit/>
          </a:bodyPr>
          <a:lstStyle/>
          <a:p>
            <a:pPr algn="ctr"/>
            <a:r>
              <a:rPr lang="uk-UA" sz="2400" b="1" smtClean="0">
                <a:solidFill>
                  <a:srgbClr val="FFFF00"/>
                </a:solidFill>
                <a:effectLst>
                  <a:outerShdw blurRad="38100" dist="38100" dir="2700000" algn="tl">
                    <a:srgbClr val="000000">
                      <a:alpha val="43137"/>
                    </a:srgbClr>
                  </a:outerShdw>
                </a:effectLst>
              </a:rPr>
              <a:t>Агоритми та програми</a:t>
            </a:r>
            <a:endParaRPr lang="uk-UA" sz="2400" b="1">
              <a:solidFill>
                <a:srgbClr val="FFFF00"/>
              </a:solidFill>
              <a:effectLst>
                <a:outerShdw blurRad="38100" dist="38100" dir="2700000" algn="tl">
                  <a:srgbClr val="000000">
                    <a:alpha val="43137"/>
                  </a:srgbClr>
                </a:outerShdw>
              </a:effectLst>
            </a:endParaRPr>
          </a:p>
        </p:txBody>
      </p:sp>
      <p:sp>
        <p:nvSpPr>
          <p:cNvPr id="7" name="Скругленный прямоугольник 6"/>
          <p:cNvSpPr/>
          <p:nvPr/>
        </p:nvSpPr>
        <p:spPr>
          <a:xfrm>
            <a:off x="155774" y="1149664"/>
            <a:ext cx="8941661" cy="5087648"/>
          </a:xfrm>
          <a:prstGeom prst="roundRect">
            <a:avLst>
              <a:gd name="adj" fmla="val 9424"/>
            </a:avLst>
          </a:prstGeom>
          <a:gradFill flip="none" rotWithShape="1">
            <a:gsLst>
              <a:gs pos="0">
                <a:srgbClr val="FFEFD1"/>
              </a:gs>
              <a:gs pos="64999">
                <a:srgbClr val="F0EBD5"/>
              </a:gs>
              <a:gs pos="100000">
                <a:srgbClr val="D1C39F"/>
              </a:gs>
            </a:gsLst>
            <a:lin ang="5400000" scaled="0"/>
            <a:tileRect/>
          </a:gradFill>
          <a:effectLst/>
          <a:scene3d>
            <a:camera prst="orthographicFront"/>
            <a:lightRig rig="threePt" dir="t"/>
          </a:scene3d>
          <a:sp3d>
            <a:bevelT prst="convex"/>
          </a:sp3d>
        </p:spPr>
        <p:style>
          <a:lnRef idx="1">
            <a:schemeClr val="accent3"/>
          </a:lnRef>
          <a:fillRef idx="2">
            <a:schemeClr val="accent3"/>
          </a:fillRef>
          <a:effectRef idx="1">
            <a:schemeClr val="accent3"/>
          </a:effectRef>
          <a:fontRef idx="minor">
            <a:schemeClr val="dk1"/>
          </a:fontRef>
        </p:style>
        <p:txBody>
          <a:bodyPr rtlCol="0" anchor="ctr"/>
          <a:lstStyle/>
          <a:p>
            <a:pPr algn="ctr"/>
            <a:endParaRPr lang="uk-UA" dirty="0"/>
          </a:p>
        </p:txBody>
      </p:sp>
      <p:grpSp>
        <p:nvGrpSpPr>
          <p:cNvPr id="5" name="Группа 4"/>
          <p:cNvGrpSpPr/>
          <p:nvPr/>
        </p:nvGrpSpPr>
        <p:grpSpPr>
          <a:xfrm>
            <a:off x="78935" y="6124337"/>
            <a:ext cx="8986131" cy="733663"/>
            <a:chOff x="157868" y="6124337"/>
            <a:chExt cx="8986131" cy="733663"/>
          </a:xfrm>
        </p:grpSpPr>
        <p:sp>
          <p:nvSpPr>
            <p:cNvPr id="6" name="TextBox 5"/>
            <p:cNvSpPr txBox="1"/>
            <p:nvPr/>
          </p:nvSpPr>
          <p:spPr>
            <a:xfrm>
              <a:off x="157868" y="6124337"/>
              <a:ext cx="8986131" cy="733663"/>
            </a:xfrm>
            <a:prstGeom prst="leftRightArrow">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endParaRPr lang="uk-UA" b="1" dirty="0"/>
            </a:p>
          </p:txBody>
        </p:sp>
        <p:sp>
          <p:nvSpPr>
            <p:cNvPr id="10" name="TextBox 9"/>
            <p:cNvSpPr txBox="1"/>
            <p:nvPr/>
          </p:nvSpPr>
          <p:spPr>
            <a:xfrm>
              <a:off x="714349" y="6309320"/>
              <a:ext cx="7674076" cy="369332"/>
            </a:xfrm>
            <a:prstGeom prst="rect">
              <a:avLst/>
            </a:prstGeom>
            <a:noFill/>
          </p:spPr>
          <p:txBody>
            <a:bodyPr wrap="square" rtlCol="0">
              <a:spAutoFit/>
            </a:bodyPr>
            <a:lstStyle/>
            <a:p>
              <a:pPr algn="ctr"/>
              <a:r>
                <a:rPr lang="uk-UA" b="1" spc="1000" dirty="0" smtClean="0">
                  <a:solidFill>
                    <a:schemeClr val="accent1">
                      <a:lumMod val="75000"/>
                    </a:schemeClr>
                  </a:solidFill>
                </a:rPr>
                <a:t>Алгоритми та програми</a:t>
              </a:r>
              <a:endParaRPr lang="uk-UA" b="1" spc="1000" dirty="0">
                <a:solidFill>
                  <a:schemeClr val="accent1">
                    <a:lumMod val="75000"/>
                  </a:schemeClr>
                </a:solidFill>
              </a:endParaRPr>
            </a:p>
          </p:txBody>
        </p:sp>
      </p:grpSp>
      <p:sp>
        <p:nvSpPr>
          <p:cNvPr id="3" name="Прямоугольник 2"/>
          <p:cNvSpPr/>
          <p:nvPr/>
        </p:nvSpPr>
        <p:spPr>
          <a:xfrm>
            <a:off x="2200964" y="2828836"/>
            <a:ext cx="4572000" cy="369332"/>
          </a:xfrm>
          <a:prstGeom prst="rect">
            <a:avLst/>
          </a:prstGeom>
        </p:spPr>
        <p:txBody>
          <a:bodyPr>
            <a:spAutoFit/>
          </a:bodyPr>
          <a:lstStyle/>
          <a:p>
            <a:r>
              <a:rPr lang="uk-UA" dirty="0"/>
              <a:t> </a:t>
            </a:r>
          </a:p>
        </p:txBody>
      </p:sp>
      <p:sp>
        <p:nvSpPr>
          <p:cNvPr id="14" name="Прямоугольник 13"/>
          <p:cNvSpPr/>
          <p:nvPr/>
        </p:nvSpPr>
        <p:spPr>
          <a:xfrm>
            <a:off x="298793" y="1531369"/>
            <a:ext cx="4107464" cy="4580538"/>
          </a:xfrm>
          <a:prstGeom prst="rect">
            <a:avLst/>
          </a:prstGeom>
          <a:noFill/>
        </p:spPr>
      </p:sp>
      <p:pic>
        <p:nvPicPr>
          <p:cNvPr id="11" name="Picture 2"/>
          <p:cNvPicPr>
            <a:picLocks noChangeAspect="1" noChangeArrowheads="1"/>
          </p:cNvPicPr>
          <p:nvPr/>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100202" y="64069"/>
            <a:ext cx="422545" cy="57501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 name="Picture 2"/>
          <p:cNvPicPr>
            <a:picLocks noChangeAspect="1" noChangeArrowheads="1"/>
          </p:cNvPicPr>
          <p:nvPr/>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flipH="1">
            <a:off x="8627365" y="112972"/>
            <a:ext cx="437701" cy="57501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1" name="Выноска со стрелкой вниз 30"/>
          <p:cNvSpPr/>
          <p:nvPr/>
        </p:nvSpPr>
        <p:spPr>
          <a:xfrm>
            <a:off x="1403648" y="640835"/>
            <a:ext cx="6120680" cy="707231"/>
          </a:xfrm>
          <a:prstGeom prst="downArrowCallout">
            <a:avLst/>
          </a:prstGeom>
          <a:effectLst>
            <a:innerShdw blurRad="63500" dist="50800" dir="18900000">
              <a:prstClr val="black">
                <a:alpha val="50000"/>
              </a:prstClr>
            </a:innerShdw>
            <a:reflection blurRad="6350" stA="50000" endA="300" endPos="38500" dist="50800" dir="5400000" sy="-100000" algn="bl" rotWithShape="0"/>
          </a:effectLst>
          <a:scene3d>
            <a:camera prst="orthographicFront"/>
            <a:lightRig rig="threePt" dir="t"/>
          </a:scene3d>
          <a:sp3d>
            <a:bevelT prst="convex"/>
          </a:sp3d>
        </p:spPr>
        <p:style>
          <a:lnRef idx="1">
            <a:schemeClr val="accent5"/>
          </a:lnRef>
          <a:fillRef idx="2">
            <a:schemeClr val="accent5"/>
          </a:fillRef>
          <a:effectRef idx="1">
            <a:schemeClr val="accent5"/>
          </a:effectRef>
          <a:fontRef idx="minor">
            <a:schemeClr val="dk1"/>
          </a:fontRef>
        </p:style>
        <p:txBody>
          <a:bodyPr wrap="square" anchor="ctr">
            <a:spAutoFit/>
          </a:bodyPr>
          <a:lstStyle/>
          <a:p>
            <a:pPr algn="ctr"/>
            <a:r>
              <a:rPr lang="uk-UA" sz="2400" b="1" dirty="0" smtClean="0">
                <a:solidFill>
                  <a:srgbClr val="000066"/>
                </a:solidFill>
              </a:rPr>
              <a:t>Пов’язування дій різних об’єктів</a:t>
            </a:r>
            <a:endParaRPr lang="uk-UA" sz="2400" b="1" kern="0" dirty="0" smtClean="0">
              <a:solidFill>
                <a:srgbClr val="000066"/>
              </a:solidFill>
            </a:endParaRPr>
          </a:p>
        </p:txBody>
      </p:sp>
      <p:sp>
        <p:nvSpPr>
          <p:cNvPr id="9" name="Прямоугольник 8"/>
          <p:cNvSpPr/>
          <p:nvPr/>
        </p:nvSpPr>
        <p:spPr>
          <a:xfrm>
            <a:off x="298793" y="1149664"/>
            <a:ext cx="8629636" cy="1323439"/>
          </a:xfrm>
          <a:prstGeom prst="rect">
            <a:avLst/>
          </a:prstGeom>
        </p:spPr>
        <p:txBody>
          <a:bodyPr wrap="square">
            <a:spAutoFit/>
          </a:bodyPr>
          <a:lstStyle/>
          <a:p>
            <a:pPr algn="just"/>
            <a:r>
              <a:rPr lang="uk-UA" sz="2000" dirty="0" smtClean="0"/>
              <a:t>Засоби, які дають змогу виконати пов’язані дії кількох об’єктів: коли виконання деякої дії одним об’єктом приводить до настання </a:t>
            </a:r>
            <a:r>
              <a:rPr lang="uk-UA" sz="2000" b="1" dirty="0" smtClean="0"/>
              <a:t>події </a:t>
            </a:r>
            <a:r>
              <a:rPr lang="uk-UA" sz="2000" dirty="0" smtClean="0"/>
              <a:t>для іншого об’єкта. Для цього перший об’єкт передає </a:t>
            </a:r>
            <a:r>
              <a:rPr lang="uk-UA" sz="2000" b="1" dirty="0" smtClean="0"/>
              <a:t>повідомлення</a:t>
            </a:r>
            <a:r>
              <a:rPr lang="uk-UA" sz="2000" dirty="0" smtClean="0"/>
              <a:t>, а подія, яка запускає програму для іншого об’єкта, — це отримання цього повідомлення</a:t>
            </a:r>
            <a:endParaRPr lang="uk-UA" sz="2000" dirty="0"/>
          </a:p>
        </p:txBody>
      </p:sp>
      <p:sp>
        <p:nvSpPr>
          <p:cNvPr id="12" name="Прямоугольник 11"/>
          <p:cNvSpPr/>
          <p:nvPr/>
        </p:nvSpPr>
        <p:spPr>
          <a:xfrm>
            <a:off x="313227" y="2536448"/>
            <a:ext cx="4924079" cy="1323439"/>
          </a:xfrm>
          <a:prstGeom prst="rect">
            <a:avLst/>
          </a:prstGeom>
        </p:spPr>
        <p:txBody>
          <a:bodyPr wrap="square">
            <a:spAutoFit/>
          </a:bodyPr>
          <a:lstStyle/>
          <a:p>
            <a:pPr algn="just"/>
            <a:r>
              <a:rPr lang="uk-UA" sz="2000" dirty="0" smtClean="0"/>
              <a:t>У проекті </a:t>
            </a:r>
            <a:r>
              <a:rPr lang="uk-UA" sz="2000" i="1" dirty="0" smtClean="0"/>
              <a:t>Шлагбаум </a:t>
            </a:r>
            <a:r>
              <a:rPr lang="uk-UA" sz="2000" dirty="0" smtClean="0"/>
              <a:t>є такі об’єкти: потяг, що рухається залізничним полотном з регульованим шлагбаумом, та два шлагбауми: лівий </a:t>
            </a:r>
            <a:r>
              <a:rPr lang="uk-UA" sz="2000" i="1" dirty="0" smtClean="0"/>
              <a:t>L </a:t>
            </a:r>
            <a:r>
              <a:rPr lang="uk-UA" sz="2000" dirty="0" smtClean="0"/>
              <a:t>і правий </a:t>
            </a:r>
            <a:r>
              <a:rPr lang="uk-UA" sz="2000" i="1" dirty="0" smtClean="0"/>
              <a:t>R</a:t>
            </a:r>
            <a:endParaRPr lang="uk-UA" sz="2000"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45976" y="3016914"/>
            <a:ext cx="3582453" cy="225531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298792" y="3884867"/>
            <a:ext cx="4856911" cy="1938992"/>
          </a:xfrm>
          <a:prstGeom prst="rect">
            <a:avLst/>
          </a:prstGeom>
        </p:spPr>
        <p:txBody>
          <a:bodyPr wrap="square">
            <a:spAutoFit/>
          </a:bodyPr>
          <a:lstStyle/>
          <a:p>
            <a:pPr algn="just"/>
            <a:r>
              <a:rPr lang="uk-UA" sz="2000" dirty="0" smtClean="0"/>
              <a:t>У проекті передбачено дві події: якщо користувач обирає шлагбаум </a:t>
            </a:r>
            <a:r>
              <a:rPr lang="uk-UA" sz="2000" i="1" dirty="0" smtClean="0"/>
              <a:t>L</a:t>
            </a:r>
            <a:r>
              <a:rPr lang="uk-UA" sz="2000" dirty="0" smtClean="0"/>
              <a:t>, то потяг рухається ліворуч, а якщо шлагбаум </a:t>
            </a:r>
            <a:r>
              <a:rPr lang="uk-UA" sz="2000" i="1" dirty="0" smtClean="0"/>
              <a:t>R </a:t>
            </a:r>
            <a:r>
              <a:rPr lang="uk-UA" sz="2000" dirty="0" smtClean="0"/>
              <a:t>— праворуч. Лівий шлагбаум передає сигнал потягу — рухатися ліворуч, а правий — рухатися праворуч.</a:t>
            </a:r>
            <a:endParaRPr lang="uk-UA" sz="2000" dirty="0"/>
          </a:p>
        </p:txBody>
      </p:sp>
    </p:spTree>
    <p:extLst>
      <p:ext uri="{BB962C8B-B14F-4D97-AF65-F5344CB8AC3E}">
        <p14:creationId xmlns:p14="http://schemas.microsoft.com/office/powerpoint/2010/main" val="37164497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7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Нижний колонтитул 1"/>
          <p:cNvSpPr txBox="1">
            <a:spLocks/>
          </p:cNvSpPr>
          <p:nvPr/>
        </p:nvSpPr>
        <p:spPr>
          <a:xfrm>
            <a:off x="3491880" y="6284400"/>
            <a:ext cx="2895600" cy="365125"/>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uk-UA" sz="1050" dirty="0" smtClean="0">
                <a:solidFill>
                  <a:schemeClr val="tx2">
                    <a:lumMod val="25000"/>
                    <a:lumOff val="75000"/>
                  </a:schemeClr>
                </a:solidFill>
              </a:rPr>
              <a:t>Чашук О.Ф., вчитель інформатики ЗОШ№23, Луцьк</a:t>
            </a:r>
            <a:endParaRPr lang="uk-UA" sz="1050" dirty="0">
              <a:solidFill>
                <a:schemeClr val="tx2">
                  <a:lumMod val="25000"/>
                  <a:lumOff val="75000"/>
                </a:schemeClr>
              </a:solidFill>
            </a:endParaRPr>
          </a:p>
        </p:txBody>
      </p:sp>
      <p:sp>
        <p:nvSpPr>
          <p:cNvPr id="18" name="Нижний колонтитул 1"/>
          <p:cNvSpPr txBox="1">
            <a:spLocks/>
          </p:cNvSpPr>
          <p:nvPr/>
        </p:nvSpPr>
        <p:spPr>
          <a:xfrm>
            <a:off x="3707904" y="6182048"/>
            <a:ext cx="2895600" cy="365125"/>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uk-UA" sz="1050" dirty="0" smtClean="0">
                <a:solidFill>
                  <a:schemeClr val="tx2">
                    <a:lumMod val="25000"/>
                    <a:lumOff val="75000"/>
                  </a:schemeClr>
                </a:solidFill>
              </a:rPr>
              <a:t>Чашук О.Ф., вчитель інформатики ЗОШ№23, Луцьк</a:t>
            </a:r>
            <a:endParaRPr lang="uk-UA" sz="1050" dirty="0">
              <a:solidFill>
                <a:schemeClr val="tx2">
                  <a:lumMod val="25000"/>
                  <a:lumOff val="75000"/>
                </a:schemeClr>
              </a:solidFill>
            </a:endParaRPr>
          </a:p>
        </p:txBody>
      </p:sp>
      <p:sp>
        <p:nvSpPr>
          <p:cNvPr id="4" name="TextBox 3"/>
          <p:cNvSpPr txBox="1"/>
          <p:nvPr/>
        </p:nvSpPr>
        <p:spPr>
          <a:xfrm>
            <a:off x="994007" y="44624"/>
            <a:ext cx="7155986" cy="510778"/>
          </a:xfrm>
          <a:prstGeom prst="roundRect">
            <a:avLst/>
          </a:prstGeom>
          <a:effectLst>
            <a:outerShdw blurRad="40000" dist="23000" dir="5400000" rotWithShape="0">
              <a:srgbClr val="000000">
                <a:alpha val="35000"/>
              </a:srgbClr>
            </a:outerShdw>
            <a:reflection blurRad="6350" stA="50000" endA="300" endPos="90000" dir="5400000" sy="-100000" algn="bl" rotWithShape="0"/>
          </a:effectLst>
        </p:spPr>
        <p:style>
          <a:lnRef idx="0">
            <a:schemeClr val="accent5"/>
          </a:lnRef>
          <a:fillRef idx="3">
            <a:schemeClr val="accent5"/>
          </a:fillRef>
          <a:effectRef idx="3">
            <a:schemeClr val="accent5"/>
          </a:effectRef>
          <a:fontRef idx="minor">
            <a:schemeClr val="lt1"/>
          </a:fontRef>
        </p:style>
        <p:txBody>
          <a:bodyPr wrap="square" rtlCol="0" anchor="ctr">
            <a:spAutoFit/>
          </a:bodyPr>
          <a:lstStyle/>
          <a:p>
            <a:pPr algn="ctr"/>
            <a:r>
              <a:rPr lang="uk-UA" sz="2400" b="1" smtClean="0">
                <a:solidFill>
                  <a:srgbClr val="FFFF00"/>
                </a:solidFill>
                <a:effectLst>
                  <a:outerShdw blurRad="38100" dist="38100" dir="2700000" algn="tl">
                    <a:srgbClr val="000000">
                      <a:alpha val="43137"/>
                    </a:srgbClr>
                  </a:outerShdw>
                </a:effectLst>
              </a:rPr>
              <a:t>Агоритми та програми</a:t>
            </a:r>
            <a:endParaRPr lang="uk-UA" sz="2400" b="1">
              <a:solidFill>
                <a:srgbClr val="FFFF00"/>
              </a:solidFill>
              <a:effectLst>
                <a:outerShdw blurRad="38100" dist="38100" dir="2700000" algn="tl">
                  <a:srgbClr val="000000">
                    <a:alpha val="43137"/>
                  </a:srgbClr>
                </a:outerShdw>
              </a:effectLst>
            </a:endParaRPr>
          </a:p>
        </p:txBody>
      </p:sp>
      <p:sp>
        <p:nvSpPr>
          <p:cNvPr id="7" name="Скругленный прямоугольник 6"/>
          <p:cNvSpPr/>
          <p:nvPr/>
        </p:nvSpPr>
        <p:spPr>
          <a:xfrm>
            <a:off x="123405" y="1124744"/>
            <a:ext cx="8941661" cy="5087648"/>
          </a:xfrm>
          <a:prstGeom prst="roundRect">
            <a:avLst>
              <a:gd name="adj" fmla="val 7546"/>
            </a:avLst>
          </a:prstGeom>
          <a:gradFill flip="none" rotWithShape="1">
            <a:gsLst>
              <a:gs pos="0">
                <a:srgbClr val="FFEFD1"/>
              </a:gs>
              <a:gs pos="64999">
                <a:srgbClr val="F0EBD5"/>
              </a:gs>
              <a:gs pos="100000">
                <a:srgbClr val="D1C39F"/>
              </a:gs>
            </a:gsLst>
            <a:lin ang="5400000" scaled="0"/>
            <a:tileRect/>
          </a:gradFill>
          <a:effectLst/>
          <a:scene3d>
            <a:camera prst="orthographicFront"/>
            <a:lightRig rig="threePt" dir="t"/>
          </a:scene3d>
          <a:sp3d>
            <a:bevelT prst="convex"/>
          </a:sp3d>
        </p:spPr>
        <p:style>
          <a:lnRef idx="1">
            <a:schemeClr val="accent3"/>
          </a:lnRef>
          <a:fillRef idx="2">
            <a:schemeClr val="accent3"/>
          </a:fillRef>
          <a:effectRef idx="1">
            <a:schemeClr val="accent3"/>
          </a:effectRef>
          <a:fontRef idx="minor">
            <a:schemeClr val="dk1"/>
          </a:fontRef>
        </p:style>
        <p:txBody>
          <a:bodyPr rtlCol="0" anchor="ctr"/>
          <a:lstStyle/>
          <a:p>
            <a:pPr algn="ctr"/>
            <a:endParaRPr lang="uk-UA" dirty="0"/>
          </a:p>
        </p:txBody>
      </p:sp>
      <p:grpSp>
        <p:nvGrpSpPr>
          <p:cNvPr id="5" name="Группа 4"/>
          <p:cNvGrpSpPr/>
          <p:nvPr/>
        </p:nvGrpSpPr>
        <p:grpSpPr>
          <a:xfrm>
            <a:off x="78935" y="6124337"/>
            <a:ext cx="8986131" cy="733663"/>
            <a:chOff x="157868" y="6124337"/>
            <a:chExt cx="8986131" cy="733663"/>
          </a:xfrm>
        </p:grpSpPr>
        <p:sp>
          <p:nvSpPr>
            <p:cNvPr id="6" name="TextBox 5"/>
            <p:cNvSpPr txBox="1"/>
            <p:nvPr/>
          </p:nvSpPr>
          <p:spPr>
            <a:xfrm>
              <a:off x="157868" y="6124337"/>
              <a:ext cx="8986131" cy="733663"/>
            </a:xfrm>
            <a:prstGeom prst="leftRightArrow">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endParaRPr lang="uk-UA" b="1" dirty="0"/>
            </a:p>
          </p:txBody>
        </p:sp>
        <p:sp>
          <p:nvSpPr>
            <p:cNvPr id="10" name="TextBox 9"/>
            <p:cNvSpPr txBox="1"/>
            <p:nvPr/>
          </p:nvSpPr>
          <p:spPr>
            <a:xfrm>
              <a:off x="714349" y="6309320"/>
              <a:ext cx="7674076" cy="369332"/>
            </a:xfrm>
            <a:prstGeom prst="rect">
              <a:avLst/>
            </a:prstGeom>
            <a:noFill/>
          </p:spPr>
          <p:txBody>
            <a:bodyPr wrap="square" rtlCol="0">
              <a:spAutoFit/>
            </a:bodyPr>
            <a:lstStyle/>
            <a:p>
              <a:pPr algn="ctr"/>
              <a:r>
                <a:rPr lang="uk-UA" b="1" spc="1000" dirty="0" smtClean="0">
                  <a:solidFill>
                    <a:schemeClr val="accent1">
                      <a:lumMod val="75000"/>
                    </a:schemeClr>
                  </a:solidFill>
                </a:rPr>
                <a:t>Алгоритми та програми</a:t>
              </a:r>
              <a:endParaRPr lang="uk-UA" b="1" spc="1000" dirty="0">
                <a:solidFill>
                  <a:schemeClr val="accent1">
                    <a:lumMod val="75000"/>
                  </a:schemeClr>
                </a:solidFill>
              </a:endParaRPr>
            </a:p>
          </p:txBody>
        </p:sp>
      </p:grpSp>
      <p:sp>
        <p:nvSpPr>
          <p:cNvPr id="3" name="Прямоугольник 2"/>
          <p:cNvSpPr/>
          <p:nvPr/>
        </p:nvSpPr>
        <p:spPr>
          <a:xfrm>
            <a:off x="2286000" y="2828836"/>
            <a:ext cx="4572000" cy="369332"/>
          </a:xfrm>
          <a:prstGeom prst="rect">
            <a:avLst/>
          </a:prstGeom>
        </p:spPr>
        <p:txBody>
          <a:bodyPr>
            <a:spAutoFit/>
          </a:bodyPr>
          <a:lstStyle/>
          <a:p>
            <a:r>
              <a:rPr lang="uk-UA" dirty="0"/>
              <a:t> </a:t>
            </a:r>
          </a:p>
        </p:txBody>
      </p:sp>
      <p:sp>
        <p:nvSpPr>
          <p:cNvPr id="14" name="Прямоугольник 13"/>
          <p:cNvSpPr/>
          <p:nvPr/>
        </p:nvSpPr>
        <p:spPr>
          <a:xfrm>
            <a:off x="298793" y="1531369"/>
            <a:ext cx="4107464" cy="4580538"/>
          </a:xfrm>
          <a:prstGeom prst="rect">
            <a:avLst/>
          </a:prstGeom>
          <a:noFill/>
        </p:spPr>
      </p:sp>
      <p:pic>
        <p:nvPicPr>
          <p:cNvPr id="11" name="Picture 2"/>
          <p:cNvPicPr>
            <a:picLocks noChangeAspect="1" noChangeArrowheads="1"/>
          </p:cNvPicPr>
          <p:nvPr/>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100202" y="64069"/>
            <a:ext cx="422545" cy="57501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 name="Picture 2"/>
          <p:cNvPicPr>
            <a:picLocks noChangeAspect="1" noChangeArrowheads="1"/>
          </p:cNvPicPr>
          <p:nvPr/>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flipH="1">
            <a:off x="8627365" y="112972"/>
            <a:ext cx="437701" cy="57501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1" name="Выноска со стрелкой вниз 30"/>
          <p:cNvSpPr/>
          <p:nvPr/>
        </p:nvSpPr>
        <p:spPr>
          <a:xfrm>
            <a:off x="1403648" y="640835"/>
            <a:ext cx="6120680" cy="707231"/>
          </a:xfrm>
          <a:prstGeom prst="downArrowCallout">
            <a:avLst/>
          </a:prstGeom>
          <a:effectLst>
            <a:innerShdw blurRad="63500" dist="50800" dir="18900000">
              <a:prstClr val="black">
                <a:alpha val="50000"/>
              </a:prstClr>
            </a:innerShdw>
            <a:reflection blurRad="6350" stA="50000" endA="300" endPos="38500" dist="50800" dir="5400000" sy="-100000" algn="bl" rotWithShape="0"/>
          </a:effectLst>
          <a:scene3d>
            <a:camera prst="orthographicFront"/>
            <a:lightRig rig="threePt" dir="t"/>
          </a:scene3d>
          <a:sp3d>
            <a:bevelT prst="convex"/>
          </a:sp3d>
        </p:spPr>
        <p:style>
          <a:lnRef idx="1">
            <a:schemeClr val="accent5"/>
          </a:lnRef>
          <a:fillRef idx="2">
            <a:schemeClr val="accent5"/>
          </a:fillRef>
          <a:effectRef idx="1">
            <a:schemeClr val="accent5"/>
          </a:effectRef>
          <a:fontRef idx="minor">
            <a:schemeClr val="dk1"/>
          </a:fontRef>
        </p:style>
        <p:txBody>
          <a:bodyPr wrap="square" anchor="ctr">
            <a:spAutoFit/>
          </a:bodyPr>
          <a:lstStyle/>
          <a:p>
            <a:pPr algn="ctr"/>
            <a:r>
              <a:rPr lang="uk-UA" sz="2400" b="1" dirty="0">
                <a:solidFill>
                  <a:srgbClr val="000066"/>
                </a:solidFill>
              </a:rPr>
              <a:t>Пов’язування дій різних </a:t>
            </a:r>
            <a:r>
              <a:rPr lang="uk-UA" sz="2400" b="1" dirty="0" smtClean="0">
                <a:solidFill>
                  <a:srgbClr val="000066"/>
                </a:solidFill>
              </a:rPr>
              <a:t>об’єктів</a:t>
            </a:r>
            <a:endParaRPr lang="uk-UA" sz="2400" b="1" kern="0" dirty="0">
              <a:solidFill>
                <a:srgbClr val="000066"/>
              </a:solidFill>
            </a:endParaRPr>
          </a:p>
        </p:txBody>
      </p:sp>
      <p:sp>
        <p:nvSpPr>
          <p:cNvPr id="2" name="Блок-схема: дисплей 1"/>
          <p:cNvSpPr/>
          <p:nvPr/>
        </p:nvSpPr>
        <p:spPr>
          <a:xfrm>
            <a:off x="4173233" y="1202174"/>
            <a:ext cx="4672981" cy="646331"/>
          </a:xfrm>
          <a:prstGeom prst="flowChartDisplay">
            <a:avLst/>
          </a:prstGeom>
          <a:ln>
            <a:noFill/>
          </a:ln>
          <a:effectLst>
            <a:innerShdw blurRad="63500" dist="50800" dir="18900000">
              <a:prstClr val="black">
                <a:alpha val="50000"/>
              </a:prstClr>
            </a:innerShdw>
          </a:effectLst>
          <a:scene3d>
            <a:camera prst="orthographicFront">
              <a:rot lat="0" lon="0" rev="0"/>
            </a:camera>
            <a:lightRig rig="chilly" dir="t">
              <a:rot lat="0" lon="0" rev="18480000"/>
            </a:lightRig>
          </a:scene3d>
          <a:sp3d prstMaterial="clear">
            <a:bevelT h="63500"/>
          </a:sp3d>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uk-UA" dirty="0" smtClean="0"/>
              <a:t>Команда, яка передає відповідний </a:t>
            </a:r>
            <a:r>
              <a:rPr lang="uk-UA" dirty="0"/>
              <a:t>сигнал</a:t>
            </a:r>
            <a:endParaRPr lang="uk-UA"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793" y="1202174"/>
            <a:ext cx="3676650" cy="666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1785" y="1980943"/>
            <a:ext cx="4362450" cy="866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Блок-схема: дисплей 23"/>
          <p:cNvSpPr/>
          <p:nvPr/>
        </p:nvSpPr>
        <p:spPr>
          <a:xfrm>
            <a:off x="4788025" y="2091164"/>
            <a:ext cx="4058190" cy="646331"/>
          </a:xfrm>
          <a:prstGeom prst="flowChartDisplay">
            <a:avLst/>
          </a:prstGeom>
          <a:ln>
            <a:noFill/>
          </a:ln>
          <a:effectLst>
            <a:innerShdw blurRad="63500" dist="50800" dir="18900000">
              <a:prstClr val="black">
                <a:alpha val="50000"/>
              </a:prstClr>
            </a:innerShdw>
          </a:effectLst>
          <a:scene3d>
            <a:camera prst="orthographicFront">
              <a:rot lat="0" lon="0" rev="0"/>
            </a:camera>
            <a:lightRig rig="chilly" dir="t">
              <a:rot lat="0" lon="0" rev="18480000"/>
            </a:lightRig>
          </a:scene3d>
          <a:sp3d prstMaterial="clear">
            <a:bevelT h="63500"/>
          </a:sp3d>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uk-UA" dirty="0" smtClean="0"/>
              <a:t>Розпочинає виконання команди </a:t>
            </a:r>
            <a:endParaRPr lang="uk-UA" dirty="0"/>
          </a:p>
        </p:txBody>
      </p:sp>
      <p:pic>
        <p:nvPicPr>
          <p:cNvPr id="410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5986" y="2924446"/>
            <a:ext cx="3340027" cy="14882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 name="Блок-схема: дисплей 26"/>
          <p:cNvSpPr/>
          <p:nvPr/>
        </p:nvSpPr>
        <p:spPr>
          <a:xfrm>
            <a:off x="3975442" y="3198168"/>
            <a:ext cx="4870771" cy="369332"/>
          </a:xfrm>
          <a:prstGeom prst="flowChartDisplay">
            <a:avLst/>
          </a:prstGeom>
          <a:ln>
            <a:noFill/>
          </a:ln>
          <a:effectLst>
            <a:innerShdw blurRad="63500" dist="50800" dir="18900000">
              <a:prstClr val="black">
                <a:alpha val="50000"/>
              </a:prstClr>
            </a:innerShdw>
          </a:effectLst>
          <a:scene3d>
            <a:camera prst="orthographicFront">
              <a:rot lat="0" lon="0" rev="0"/>
            </a:camera>
            <a:lightRig rig="chilly" dir="t">
              <a:rot lat="0" lon="0" rev="18480000"/>
            </a:lightRig>
          </a:scene3d>
          <a:sp3d prstMaterial="clear">
            <a:bevelT h="63500"/>
          </a:sp3d>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uk-UA" dirty="0"/>
              <a:t>Нове повідомлення</a:t>
            </a:r>
            <a:endParaRPr lang="uk-UA" dirty="0"/>
          </a:p>
        </p:txBody>
      </p:sp>
      <p:pic>
        <p:nvPicPr>
          <p:cNvPr id="28" name="Picture 7" descr="Результат пошуку зображень за запитом скретч"/>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72233" y="4725144"/>
            <a:ext cx="1144803" cy="1144803"/>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97577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09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10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4" grpId="0" animBg="1"/>
      <p:bldP spid="2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Нижний колонтитул 1"/>
          <p:cNvSpPr txBox="1">
            <a:spLocks/>
          </p:cNvSpPr>
          <p:nvPr/>
        </p:nvSpPr>
        <p:spPr>
          <a:xfrm>
            <a:off x="3491880" y="6284400"/>
            <a:ext cx="2895600" cy="365125"/>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uk-UA" sz="1050" dirty="0" smtClean="0">
                <a:solidFill>
                  <a:schemeClr val="tx2">
                    <a:lumMod val="25000"/>
                    <a:lumOff val="75000"/>
                  </a:schemeClr>
                </a:solidFill>
              </a:rPr>
              <a:t>Чашук О.Ф., вчитель інформатики ЗОШ№23, Луцьк</a:t>
            </a:r>
            <a:endParaRPr lang="uk-UA" sz="1050" dirty="0">
              <a:solidFill>
                <a:schemeClr val="tx2">
                  <a:lumMod val="25000"/>
                  <a:lumOff val="75000"/>
                </a:schemeClr>
              </a:solidFill>
            </a:endParaRPr>
          </a:p>
        </p:txBody>
      </p:sp>
      <p:sp>
        <p:nvSpPr>
          <p:cNvPr id="18" name="Нижний колонтитул 1"/>
          <p:cNvSpPr txBox="1">
            <a:spLocks/>
          </p:cNvSpPr>
          <p:nvPr/>
        </p:nvSpPr>
        <p:spPr>
          <a:xfrm>
            <a:off x="3707904" y="6182048"/>
            <a:ext cx="2895600" cy="365125"/>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uk-UA" sz="1050" dirty="0" smtClean="0">
                <a:solidFill>
                  <a:schemeClr val="tx2">
                    <a:lumMod val="25000"/>
                    <a:lumOff val="75000"/>
                  </a:schemeClr>
                </a:solidFill>
              </a:rPr>
              <a:t>Чашук О.Ф., вчитель інформатики ЗОШ№23, Луцьк</a:t>
            </a:r>
            <a:endParaRPr lang="uk-UA" sz="1050" dirty="0">
              <a:solidFill>
                <a:schemeClr val="tx2">
                  <a:lumMod val="25000"/>
                  <a:lumOff val="75000"/>
                </a:schemeClr>
              </a:solidFill>
            </a:endParaRPr>
          </a:p>
        </p:txBody>
      </p:sp>
      <p:sp>
        <p:nvSpPr>
          <p:cNvPr id="4" name="TextBox 3"/>
          <p:cNvSpPr txBox="1"/>
          <p:nvPr/>
        </p:nvSpPr>
        <p:spPr>
          <a:xfrm>
            <a:off x="994007" y="44624"/>
            <a:ext cx="7155986" cy="510778"/>
          </a:xfrm>
          <a:prstGeom prst="roundRect">
            <a:avLst/>
          </a:prstGeom>
          <a:effectLst>
            <a:outerShdw blurRad="40000" dist="23000" dir="5400000" rotWithShape="0">
              <a:srgbClr val="000000">
                <a:alpha val="35000"/>
              </a:srgbClr>
            </a:outerShdw>
            <a:reflection blurRad="6350" stA="50000" endA="300" endPos="90000" dir="5400000" sy="-100000" algn="bl" rotWithShape="0"/>
          </a:effectLst>
        </p:spPr>
        <p:style>
          <a:lnRef idx="0">
            <a:schemeClr val="accent5"/>
          </a:lnRef>
          <a:fillRef idx="3">
            <a:schemeClr val="accent5"/>
          </a:fillRef>
          <a:effectRef idx="3">
            <a:schemeClr val="accent5"/>
          </a:effectRef>
          <a:fontRef idx="minor">
            <a:schemeClr val="lt1"/>
          </a:fontRef>
        </p:style>
        <p:txBody>
          <a:bodyPr wrap="square" rtlCol="0" anchor="ctr">
            <a:spAutoFit/>
          </a:bodyPr>
          <a:lstStyle/>
          <a:p>
            <a:pPr algn="ctr"/>
            <a:r>
              <a:rPr lang="uk-UA" sz="2400" b="1" smtClean="0">
                <a:solidFill>
                  <a:srgbClr val="FFFF00"/>
                </a:solidFill>
                <a:effectLst>
                  <a:outerShdw blurRad="38100" dist="38100" dir="2700000" algn="tl">
                    <a:srgbClr val="000000">
                      <a:alpha val="43137"/>
                    </a:srgbClr>
                  </a:outerShdw>
                </a:effectLst>
              </a:rPr>
              <a:t>Агоритми та програми</a:t>
            </a:r>
            <a:endParaRPr lang="uk-UA" sz="2400" b="1">
              <a:solidFill>
                <a:srgbClr val="FFFF00"/>
              </a:solidFill>
              <a:effectLst>
                <a:outerShdw blurRad="38100" dist="38100" dir="2700000" algn="tl">
                  <a:srgbClr val="000000">
                    <a:alpha val="43137"/>
                  </a:srgbClr>
                </a:outerShdw>
              </a:effectLst>
            </a:endParaRPr>
          </a:p>
        </p:txBody>
      </p:sp>
      <p:sp>
        <p:nvSpPr>
          <p:cNvPr id="7" name="Скругленный прямоугольник 6"/>
          <p:cNvSpPr/>
          <p:nvPr/>
        </p:nvSpPr>
        <p:spPr>
          <a:xfrm>
            <a:off x="123405" y="1124744"/>
            <a:ext cx="8941661" cy="5087648"/>
          </a:xfrm>
          <a:prstGeom prst="roundRect">
            <a:avLst/>
          </a:prstGeom>
          <a:gradFill flip="none" rotWithShape="1">
            <a:gsLst>
              <a:gs pos="0">
                <a:srgbClr val="FFEFD1"/>
              </a:gs>
              <a:gs pos="64999">
                <a:srgbClr val="F0EBD5"/>
              </a:gs>
              <a:gs pos="100000">
                <a:srgbClr val="D1C39F"/>
              </a:gs>
            </a:gsLst>
            <a:lin ang="5400000" scaled="0"/>
            <a:tileRect/>
          </a:gradFill>
          <a:effectLst/>
          <a:scene3d>
            <a:camera prst="orthographicFront"/>
            <a:lightRig rig="threePt" dir="t"/>
          </a:scene3d>
          <a:sp3d>
            <a:bevelT prst="convex"/>
          </a:sp3d>
        </p:spPr>
        <p:style>
          <a:lnRef idx="1">
            <a:schemeClr val="accent3"/>
          </a:lnRef>
          <a:fillRef idx="2">
            <a:schemeClr val="accent3"/>
          </a:fillRef>
          <a:effectRef idx="1">
            <a:schemeClr val="accent3"/>
          </a:effectRef>
          <a:fontRef idx="minor">
            <a:schemeClr val="dk1"/>
          </a:fontRef>
        </p:style>
        <p:txBody>
          <a:bodyPr rtlCol="0" anchor="ctr"/>
          <a:lstStyle/>
          <a:p>
            <a:pPr algn="ctr"/>
            <a:endParaRPr lang="uk-UA" dirty="0"/>
          </a:p>
        </p:txBody>
      </p:sp>
      <p:grpSp>
        <p:nvGrpSpPr>
          <p:cNvPr id="5" name="Группа 4"/>
          <p:cNvGrpSpPr/>
          <p:nvPr/>
        </p:nvGrpSpPr>
        <p:grpSpPr>
          <a:xfrm>
            <a:off x="78935" y="6124337"/>
            <a:ext cx="8986131" cy="733663"/>
            <a:chOff x="157868" y="6124337"/>
            <a:chExt cx="8986131" cy="733663"/>
          </a:xfrm>
        </p:grpSpPr>
        <p:sp>
          <p:nvSpPr>
            <p:cNvPr id="6" name="TextBox 5"/>
            <p:cNvSpPr txBox="1"/>
            <p:nvPr/>
          </p:nvSpPr>
          <p:spPr>
            <a:xfrm>
              <a:off x="157868" y="6124337"/>
              <a:ext cx="8986131" cy="733663"/>
            </a:xfrm>
            <a:prstGeom prst="leftRightArrow">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endParaRPr lang="uk-UA" b="1" dirty="0"/>
            </a:p>
          </p:txBody>
        </p:sp>
        <p:sp>
          <p:nvSpPr>
            <p:cNvPr id="10" name="TextBox 9"/>
            <p:cNvSpPr txBox="1"/>
            <p:nvPr/>
          </p:nvSpPr>
          <p:spPr>
            <a:xfrm>
              <a:off x="714349" y="6309320"/>
              <a:ext cx="7674076" cy="369332"/>
            </a:xfrm>
            <a:prstGeom prst="rect">
              <a:avLst/>
            </a:prstGeom>
            <a:noFill/>
          </p:spPr>
          <p:txBody>
            <a:bodyPr wrap="square" rtlCol="0">
              <a:spAutoFit/>
            </a:bodyPr>
            <a:lstStyle/>
            <a:p>
              <a:pPr algn="ctr"/>
              <a:r>
                <a:rPr lang="uk-UA" b="1" spc="1000" dirty="0" smtClean="0">
                  <a:solidFill>
                    <a:schemeClr val="accent1">
                      <a:lumMod val="75000"/>
                    </a:schemeClr>
                  </a:solidFill>
                </a:rPr>
                <a:t>Алгоритми та програми</a:t>
              </a:r>
              <a:endParaRPr lang="uk-UA" b="1" spc="1000" dirty="0">
                <a:solidFill>
                  <a:schemeClr val="accent1">
                    <a:lumMod val="75000"/>
                  </a:schemeClr>
                </a:solidFill>
              </a:endParaRPr>
            </a:p>
          </p:txBody>
        </p:sp>
      </p:grpSp>
      <p:sp>
        <p:nvSpPr>
          <p:cNvPr id="3" name="Прямоугольник 2"/>
          <p:cNvSpPr/>
          <p:nvPr/>
        </p:nvSpPr>
        <p:spPr>
          <a:xfrm>
            <a:off x="2286000" y="2828836"/>
            <a:ext cx="4572000" cy="369332"/>
          </a:xfrm>
          <a:prstGeom prst="rect">
            <a:avLst/>
          </a:prstGeom>
        </p:spPr>
        <p:txBody>
          <a:bodyPr>
            <a:spAutoFit/>
          </a:bodyPr>
          <a:lstStyle/>
          <a:p>
            <a:r>
              <a:rPr lang="uk-UA" dirty="0"/>
              <a:t> </a:t>
            </a:r>
          </a:p>
        </p:txBody>
      </p:sp>
      <p:sp>
        <p:nvSpPr>
          <p:cNvPr id="14" name="Прямоугольник 13"/>
          <p:cNvSpPr/>
          <p:nvPr/>
        </p:nvSpPr>
        <p:spPr>
          <a:xfrm>
            <a:off x="298793" y="1531369"/>
            <a:ext cx="4107464" cy="4580538"/>
          </a:xfrm>
          <a:prstGeom prst="rect">
            <a:avLst/>
          </a:prstGeom>
          <a:noFill/>
        </p:spPr>
      </p:sp>
      <p:pic>
        <p:nvPicPr>
          <p:cNvPr id="11" name="Picture 2"/>
          <p:cNvPicPr>
            <a:picLocks noChangeAspect="1" noChangeArrowheads="1"/>
          </p:cNvPicPr>
          <p:nvPr/>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100202" y="64069"/>
            <a:ext cx="422545" cy="57501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 name="Picture 2"/>
          <p:cNvPicPr>
            <a:picLocks noChangeAspect="1" noChangeArrowheads="1"/>
          </p:cNvPicPr>
          <p:nvPr/>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flipH="1">
            <a:off x="8627365" y="112972"/>
            <a:ext cx="437701" cy="57501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1" name="Выноска со стрелкой вниз 30"/>
          <p:cNvSpPr/>
          <p:nvPr/>
        </p:nvSpPr>
        <p:spPr>
          <a:xfrm>
            <a:off x="1403648" y="687984"/>
            <a:ext cx="6120680" cy="612934"/>
          </a:xfrm>
          <a:prstGeom prst="downArrowCallout">
            <a:avLst/>
          </a:prstGeom>
          <a:effectLst>
            <a:innerShdw blurRad="63500" dist="50800" dir="18900000">
              <a:prstClr val="black">
                <a:alpha val="50000"/>
              </a:prstClr>
            </a:innerShdw>
            <a:reflection blurRad="6350" stA="50000" endA="300" endPos="38500" dist="50800" dir="5400000" sy="-100000" algn="bl" rotWithShape="0"/>
          </a:effectLst>
          <a:scene3d>
            <a:camera prst="orthographicFront"/>
            <a:lightRig rig="threePt" dir="t"/>
          </a:scene3d>
          <a:sp3d>
            <a:bevelT prst="convex"/>
          </a:sp3d>
        </p:spPr>
        <p:style>
          <a:lnRef idx="1">
            <a:schemeClr val="accent5"/>
          </a:lnRef>
          <a:fillRef idx="2">
            <a:schemeClr val="accent5"/>
          </a:fillRef>
          <a:effectRef idx="1">
            <a:schemeClr val="accent5"/>
          </a:effectRef>
          <a:fontRef idx="minor">
            <a:schemeClr val="dk1"/>
          </a:fontRef>
        </p:style>
        <p:txBody>
          <a:bodyPr wrap="square" anchor="ctr">
            <a:spAutoFit/>
          </a:bodyPr>
          <a:lstStyle/>
          <a:p>
            <a:pPr algn="ctr"/>
            <a:r>
              <a:rPr lang="uk-UA" sz="2000" b="1" dirty="0">
                <a:solidFill>
                  <a:srgbClr val="000066"/>
                </a:solidFill>
              </a:rPr>
              <a:t>Пов’язування дій різних </a:t>
            </a:r>
            <a:r>
              <a:rPr lang="uk-UA" sz="2000" b="1" dirty="0" smtClean="0">
                <a:solidFill>
                  <a:srgbClr val="000066"/>
                </a:solidFill>
              </a:rPr>
              <a:t>об’єктів</a:t>
            </a:r>
            <a:endParaRPr lang="uk-UA" sz="2000" b="1" kern="0" dirty="0">
              <a:solidFill>
                <a:srgbClr val="000066"/>
              </a:solidFill>
            </a:endParaRP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145" y="2004196"/>
            <a:ext cx="8104618" cy="3833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73245" y="3920790"/>
            <a:ext cx="3243216" cy="204175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1403648" y="1337478"/>
            <a:ext cx="6401788" cy="400110"/>
          </a:xfrm>
          <a:prstGeom prst="rect">
            <a:avLst/>
          </a:prstGeom>
        </p:spPr>
        <p:txBody>
          <a:bodyPr wrap="square">
            <a:spAutoFit/>
          </a:bodyPr>
          <a:lstStyle/>
          <a:p>
            <a:pPr algn="ctr"/>
            <a:r>
              <a:rPr lang="uk-UA" sz="2000" smtClean="0"/>
              <a:t>Програми для об’єктів </a:t>
            </a:r>
            <a:r>
              <a:rPr lang="uk-UA" sz="2000" i="1" smtClean="0"/>
              <a:t>Потяг, Шлагбаум L, Шлагбаум R</a:t>
            </a:r>
            <a:endParaRPr lang="uk-UA" sz="2000"/>
          </a:p>
        </p:txBody>
      </p:sp>
    </p:spTree>
    <p:extLst>
      <p:ext uri="{BB962C8B-B14F-4D97-AF65-F5344CB8AC3E}">
        <p14:creationId xmlns:p14="http://schemas.microsoft.com/office/powerpoint/2010/main" val="40245920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Нижний колонтитул 1"/>
          <p:cNvSpPr txBox="1">
            <a:spLocks/>
          </p:cNvSpPr>
          <p:nvPr/>
        </p:nvSpPr>
        <p:spPr>
          <a:xfrm>
            <a:off x="3491880" y="6284400"/>
            <a:ext cx="2895600" cy="365125"/>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uk-UA" sz="1050" dirty="0" smtClean="0">
                <a:solidFill>
                  <a:schemeClr val="tx2">
                    <a:lumMod val="25000"/>
                    <a:lumOff val="75000"/>
                  </a:schemeClr>
                </a:solidFill>
              </a:rPr>
              <a:t>Чашук О.Ф., вчитель інформатики ЗОШ№23, Луцьк</a:t>
            </a:r>
            <a:endParaRPr lang="uk-UA" sz="1050" dirty="0">
              <a:solidFill>
                <a:schemeClr val="tx2">
                  <a:lumMod val="25000"/>
                  <a:lumOff val="75000"/>
                </a:schemeClr>
              </a:solidFill>
            </a:endParaRPr>
          </a:p>
        </p:txBody>
      </p:sp>
      <p:sp>
        <p:nvSpPr>
          <p:cNvPr id="18" name="Нижний колонтитул 1"/>
          <p:cNvSpPr txBox="1">
            <a:spLocks/>
          </p:cNvSpPr>
          <p:nvPr/>
        </p:nvSpPr>
        <p:spPr>
          <a:xfrm>
            <a:off x="3707904" y="6182048"/>
            <a:ext cx="2895600" cy="365125"/>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uk-UA" sz="1050" dirty="0" smtClean="0">
                <a:solidFill>
                  <a:schemeClr val="tx2">
                    <a:lumMod val="25000"/>
                    <a:lumOff val="75000"/>
                  </a:schemeClr>
                </a:solidFill>
              </a:rPr>
              <a:t>Чашук О.Ф., вчитель інформатики ЗОШ№23, Луцьк</a:t>
            </a:r>
            <a:endParaRPr lang="uk-UA" sz="1050" dirty="0">
              <a:solidFill>
                <a:schemeClr val="tx2">
                  <a:lumMod val="25000"/>
                  <a:lumOff val="75000"/>
                </a:schemeClr>
              </a:solidFill>
            </a:endParaRPr>
          </a:p>
        </p:txBody>
      </p:sp>
      <p:sp>
        <p:nvSpPr>
          <p:cNvPr id="4" name="TextBox 3"/>
          <p:cNvSpPr txBox="1"/>
          <p:nvPr/>
        </p:nvSpPr>
        <p:spPr>
          <a:xfrm>
            <a:off x="994007" y="44624"/>
            <a:ext cx="7155986" cy="510778"/>
          </a:xfrm>
          <a:prstGeom prst="roundRect">
            <a:avLst/>
          </a:prstGeom>
          <a:effectLst>
            <a:outerShdw blurRad="40000" dist="23000" dir="5400000" rotWithShape="0">
              <a:srgbClr val="000000">
                <a:alpha val="35000"/>
              </a:srgbClr>
            </a:outerShdw>
            <a:reflection blurRad="6350" stA="50000" endA="300" endPos="90000" dir="5400000" sy="-100000" algn="bl" rotWithShape="0"/>
          </a:effectLst>
        </p:spPr>
        <p:style>
          <a:lnRef idx="0">
            <a:schemeClr val="accent5"/>
          </a:lnRef>
          <a:fillRef idx="3">
            <a:schemeClr val="accent5"/>
          </a:fillRef>
          <a:effectRef idx="3">
            <a:schemeClr val="accent5"/>
          </a:effectRef>
          <a:fontRef idx="minor">
            <a:schemeClr val="lt1"/>
          </a:fontRef>
        </p:style>
        <p:txBody>
          <a:bodyPr wrap="square" rtlCol="0" anchor="ctr">
            <a:spAutoFit/>
          </a:bodyPr>
          <a:lstStyle/>
          <a:p>
            <a:pPr algn="ctr"/>
            <a:r>
              <a:rPr lang="uk-UA" sz="2400" b="1" smtClean="0">
                <a:solidFill>
                  <a:srgbClr val="FFFF00"/>
                </a:solidFill>
                <a:effectLst>
                  <a:outerShdw blurRad="38100" dist="38100" dir="2700000" algn="tl">
                    <a:srgbClr val="000000">
                      <a:alpha val="43137"/>
                    </a:srgbClr>
                  </a:outerShdw>
                </a:effectLst>
              </a:rPr>
              <a:t>Агоритми та програми</a:t>
            </a:r>
            <a:endParaRPr lang="uk-UA" sz="2400" b="1">
              <a:solidFill>
                <a:srgbClr val="FFFF00"/>
              </a:solidFill>
              <a:effectLst>
                <a:outerShdw blurRad="38100" dist="38100" dir="2700000" algn="tl">
                  <a:srgbClr val="000000">
                    <a:alpha val="43137"/>
                  </a:srgbClr>
                </a:outerShdw>
              </a:effectLst>
            </a:endParaRPr>
          </a:p>
        </p:txBody>
      </p:sp>
      <p:sp>
        <p:nvSpPr>
          <p:cNvPr id="7" name="Скругленный прямоугольник 6"/>
          <p:cNvSpPr/>
          <p:nvPr/>
        </p:nvSpPr>
        <p:spPr>
          <a:xfrm>
            <a:off x="123405" y="1124744"/>
            <a:ext cx="8941661" cy="5087648"/>
          </a:xfrm>
          <a:prstGeom prst="roundRect">
            <a:avLst/>
          </a:prstGeom>
          <a:gradFill flip="none" rotWithShape="1">
            <a:gsLst>
              <a:gs pos="0">
                <a:srgbClr val="FFEFD1"/>
              </a:gs>
              <a:gs pos="64999">
                <a:srgbClr val="F0EBD5"/>
              </a:gs>
              <a:gs pos="100000">
                <a:srgbClr val="D1C39F"/>
              </a:gs>
            </a:gsLst>
            <a:lin ang="5400000" scaled="0"/>
            <a:tileRect/>
          </a:gradFill>
          <a:effectLst/>
          <a:scene3d>
            <a:camera prst="orthographicFront"/>
            <a:lightRig rig="threePt" dir="t"/>
          </a:scene3d>
          <a:sp3d>
            <a:bevelT prst="convex"/>
          </a:sp3d>
        </p:spPr>
        <p:style>
          <a:lnRef idx="1">
            <a:schemeClr val="accent3"/>
          </a:lnRef>
          <a:fillRef idx="2">
            <a:schemeClr val="accent3"/>
          </a:fillRef>
          <a:effectRef idx="1">
            <a:schemeClr val="accent3"/>
          </a:effectRef>
          <a:fontRef idx="minor">
            <a:schemeClr val="dk1"/>
          </a:fontRef>
        </p:style>
        <p:txBody>
          <a:bodyPr rtlCol="0" anchor="ctr"/>
          <a:lstStyle/>
          <a:p>
            <a:pPr algn="ctr"/>
            <a:endParaRPr lang="uk-UA" dirty="0"/>
          </a:p>
        </p:txBody>
      </p:sp>
      <p:grpSp>
        <p:nvGrpSpPr>
          <p:cNvPr id="5" name="Группа 4"/>
          <p:cNvGrpSpPr/>
          <p:nvPr/>
        </p:nvGrpSpPr>
        <p:grpSpPr>
          <a:xfrm>
            <a:off x="78935" y="6124337"/>
            <a:ext cx="8986131" cy="733663"/>
            <a:chOff x="157868" y="6124337"/>
            <a:chExt cx="8986131" cy="733663"/>
          </a:xfrm>
        </p:grpSpPr>
        <p:sp>
          <p:nvSpPr>
            <p:cNvPr id="6" name="TextBox 5"/>
            <p:cNvSpPr txBox="1"/>
            <p:nvPr/>
          </p:nvSpPr>
          <p:spPr>
            <a:xfrm>
              <a:off x="157868" y="6124337"/>
              <a:ext cx="8986131" cy="733663"/>
            </a:xfrm>
            <a:prstGeom prst="leftRightArrow">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endParaRPr lang="uk-UA" b="1" dirty="0"/>
            </a:p>
          </p:txBody>
        </p:sp>
        <p:sp>
          <p:nvSpPr>
            <p:cNvPr id="10" name="TextBox 9"/>
            <p:cNvSpPr txBox="1"/>
            <p:nvPr/>
          </p:nvSpPr>
          <p:spPr>
            <a:xfrm>
              <a:off x="714349" y="6309320"/>
              <a:ext cx="7674076" cy="369332"/>
            </a:xfrm>
            <a:prstGeom prst="rect">
              <a:avLst/>
            </a:prstGeom>
            <a:noFill/>
          </p:spPr>
          <p:txBody>
            <a:bodyPr wrap="square" rtlCol="0">
              <a:spAutoFit/>
            </a:bodyPr>
            <a:lstStyle/>
            <a:p>
              <a:pPr algn="ctr"/>
              <a:r>
                <a:rPr lang="uk-UA" b="1" spc="1000" dirty="0" smtClean="0">
                  <a:solidFill>
                    <a:schemeClr val="accent1">
                      <a:lumMod val="75000"/>
                    </a:schemeClr>
                  </a:solidFill>
                </a:rPr>
                <a:t>Алгоритми та програми</a:t>
              </a:r>
              <a:endParaRPr lang="uk-UA" b="1" spc="1000" dirty="0">
                <a:solidFill>
                  <a:schemeClr val="accent1">
                    <a:lumMod val="75000"/>
                  </a:schemeClr>
                </a:solidFill>
              </a:endParaRPr>
            </a:p>
          </p:txBody>
        </p:sp>
      </p:grpSp>
      <p:sp>
        <p:nvSpPr>
          <p:cNvPr id="3" name="Прямоугольник 2"/>
          <p:cNvSpPr/>
          <p:nvPr/>
        </p:nvSpPr>
        <p:spPr>
          <a:xfrm>
            <a:off x="2286000" y="2828836"/>
            <a:ext cx="4572000" cy="369332"/>
          </a:xfrm>
          <a:prstGeom prst="rect">
            <a:avLst/>
          </a:prstGeom>
        </p:spPr>
        <p:txBody>
          <a:bodyPr>
            <a:spAutoFit/>
          </a:bodyPr>
          <a:lstStyle/>
          <a:p>
            <a:r>
              <a:rPr lang="uk-UA" dirty="0"/>
              <a:t> </a:t>
            </a:r>
          </a:p>
        </p:txBody>
      </p:sp>
      <p:sp>
        <p:nvSpPr>
          <p:cNvPr id="14" name="Прямоугольник 13"/>
          <p:cNvSpPr/>
          <p:nvPr/>
        </p:nvSpPr>
        <p:spPr>
          <a:xfrm>
            <a:off x="298793" y="1531369"/>
            <a:ext cx="4107464" cy="4580538"/>
          </a:xfrm>
          <a:prstGeom prst="rect">
            <a:avLst/>
          </a:prstGeom>
          <a:noFill/>
        </p:spPr>
      </p:sp>
      <p:pic>
        <p:nvPicPr>
          <p:cNvPr id="11" name="Picture 2"/>
          <p:cNvPicPr>
            <a:picLocks noChangeAspect="1" noChangeArrowheads="1"/>
          </p:cNvPicPr>
          <p:nvPr/>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100202" y="64069"/>
            <a:ext cx="422545" cy="57501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 name="Picture 2"/>
          <p:cNvPicPr>
            <a:picLocks noChangeAspect="1" noChangeArrowheads="1"/>
          </p:cNvPicPr>
          <p:nvPr/>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flipH="1">
            <a:off x="8627365" y="112972"/>
            <a:ext cx="437701" cy="57501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Блок-схема: знак завершения 7"/>
          <p:cNvSpPr/>
          <p:nvPr/>
        </p:nvSpPr>
        <p:spPr>
          <a:xfrm>
            <a:off x="3180099" y="1206775"/>
            <a:ext cx="2452315" cy="649188"/>
          </a:xfrm>
          <a:prstGeom prst="flowChartTerminator">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3"/>
          </a:lnRef>
          <a:fillRef idx="1">
            <a:schemeClr val="lt1"/>
          </a:fillRef>
          <a:effectRef idx="0">
            <a:schemeClr val="accent3"/>
          </a:effectRef>
          <a:fontRef idx="minor">
            <a:schemeClr val="dk1"/>
          </a:fontRef>
        </p:style>
        <p:txBody>
          <a:bodyPr wrap="none">
            <a:spAutoFit/>
          </a:bodyPr>
          <a:lstStyle/>
          <a:p>
            <a:r>
              <a:rPr lang="uk-UA" sz="2400" b="1" dirty="0" smtClean="0"/>
              <a:t>Група </a:t>
            </a:r>
            <a:r>
              <a:rPr lang="uk-UA" sz="2400" b="1" i="1" dirty="0" smtClean="0"/>
              <a:t>Датчики</a:t>
            </a:r>
            <a:endParaRPr lang="uk-UA" sz="2400" b="1" dirty="0"/>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1852" y="1196752"/>
            <a:ext cx="1020872" cy="7424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2270" y="1196752"/>
            <a:ext cx="1020872" cy="7424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5773" y="2348880"/>
            <a:ext cx="3433030" cy="432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857" y="3573016"/>
            <a:ext cx="3409111" cy="949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 name="Выноска со стрелкой вниз 30"/>
          <p:cNvSpPr/>
          <p:nvPr/>
        </p:nvSpPr>
        <p:spPr>
          <a:xfrm>
            <a:off x="1403648" y="687984"/>
            <a:ext cx="6120680" cy="612934"/>
          </a:xfrm>
          <a:prstGeom prst="downArrowCallout">
            <a:avLst/>
          </a:prstGeom>
          <a:effectLst>
            <a:innerShdw blurRad="63500" dist="50800" dir="18900000">
              <a:prstClr val="black">
                <a:alpha val="50000"/>
              </a:prstClr>
            </a:innerShdw>
            <a:reflection blurRad="6350" stA="50000" endA="300" endPos="38500" dist="50800" dir="5400000" sy="-100000" algn="bl" rotWithShape="0"/>
          </a:effectLst>
          <a:scene3d>
            <a:camera prst="orthographicFront"/>
            <a:lightRig rig="threePt" dir="t"/>
          </a:scene3d>
          <a:sp3d>
            <a:bevelT prst="convex"/>
          </a:sp3d>
        </p:spPr>
        <p:style>
          <a:lnRef idx="1">
            <a:schemeClr val="accent5"/>
          </a:lnRef>
          <a:fillRef idx="2">
            <a:schemeClr val="accent5"/>
          </a:fillRef>
          <a:effectRef idx="1">
            <a:schemeClr val="accent5"/>
          </a:effectRef>
          <a:fontRef idx="minor">
            <a:schemeClr val="dk1"/>
          </a:fontRef>
        </p:style>
        <p:txBody>
          <a:bodyPr wrap="square" anchor="ctr">
            <a:spAutoFit/>
          </a:bodyPr>
          <a:lstStyle/>
          <a:p>
            <a:pPr algn="ctr"/>
            <a:r>
              <a:rPr lang="uk-UA" sz="2000" b="1" dirty="0" smtClean="0">
                <a:solidFill>
                  <a:srgbClr val="000099"/>
                </a:solidFill>
              </a:rPr>
              <a:t>Порівняння значення </a:t>
            </a:r>
            <a:r>
              <a:rPr lang="uk-UA" sz="2000" b="1" dirty="0">
                <a:solidFill>
                  <a:srgbClr val="000099"/>
                </a:solidFill>
              </a:rPr>
              <a:t>властивостей об’єктів</a:t>
            </a:r>
            <a:endParaRPr lang="uk-UA" sz="2000" b="1" kern="0" dirty="0">
              <a:solidFill>
                <a:srgbClr val="000099"/>
              </a:solidFill>
            </a:endParaRPr>
          </a:p>
        </p:txBody>
      </p:sp>
      <p:pic>
        <p:nvPicPr>
          <p:cNvPr id="6149"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1520" y="5122311"/>
            <a:ext cx="3292598" cy="3465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 name="Блок-схема: дисплей 26"/>
          <p:cNvSpPr/>
          <p:nvPr/>
        </p:nvSpPr>
        <p:spPr>
          <a:xfrm>
            <a:off x="3648804" y="1943513"/>
            <a:ext cx="5197412" cy="1200329"/>
          </a:xfrm>
          <a:prstGeom prst="flowChartDisplay">
            <a:avLst/>
          </a:prstGeom>
          <a:ln>
            <a:noFill/>
          </a:ln>
          <a:effectLst>
            <a:innerShdw blurRad="63500" dist="50800" dir="18900000">
              <a:prstClr val="black">
                <a:alpha val="50000"/>
              </a:prstClr>
            </a:innerShdw>
          </a:effectLst>
          <a:scene3d>
            <a:camera prst="orthographicFront">
              <a:rot lat="0" lon="0" rev="0"/>
            </a:camera>
            <a:lightRig rig="chilly" dir="t">
              <a:rot lat="0" lon="0" rev="18480000"/>
            </a:lightRig>
          </a:scene3d>
          <a:sp3d prstMaterial="clear">
            <a:bevelT h="63500"/>
          </a:sp3d>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uk-UA" smtClean="0"/>
              <a:t>Перевірка, чи доторкається об’єкт до іншого об’єкта або частини тла, що мають певний колір</a:t>
            </a:r>
            <a:endParaRPr lang="uk-UA"/>
          </a:p>
        </p:txBody>
      </p:sp>
      <p:sp>
        <p:nvSpPr>
          <p:cNvPr id="28" name="Блок-схема: дисплей 27"/>
          <p:cNvSpPr/>
          <p:nvPr/>
        </p:nvSpPr>
        <p:spPr>
          <a:xfrm>
            <a:off x="3648803" y="3289000"/>
            <a:ext cx="5197413" cy="923330"/>
          </a:xfrm>
          <a:prstGeom prst="flowChartDisplay">
            <a:avLst/>
          </a:prstGeom>
          <a:ln>
            <a:noFill/>
          </a:ln>
          <a:effectLst>
            <a:innerShdw blurRad="63500" dist="50800" dir="18900000">
              <a:prstClr val="black">
                <a:alpha val="50000"/>
              </a:prstClr>
            </a:innerShdw>
          </a:effectLst>
          <a:scene3d>
            <a:camera prst="orthographicFront">
              <a:rot lat="0" lon="0" rev="0"/>
            </a:camera>
            <a:lightRig rig="chilly" dir="t">
              <a:rot lat="0" lon="0" rev="18480000"/>
            </a:lightRig>
          </a:scene3d>
          <a:sp3d prstMaterial="clear">
            <a:bevelT h="63500"/>
          </a:sp3d>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uk-UA" smtClean="0"/>
              <a:t>Перевірка, чи доторкається об’єкт межі, вказівника миші або іншого об’єкта зі списку,</a:t>
            </a:r>
            <a:endParaRPr lang="uk-UA"/>
          </a:p>
        </p:txBody>
      </p:sp>
      <p:sp>
        <p:nvSpPr>
          <p:cNvPr id="29" name="Блок-схема: дисплей 28"/>
          <p:cNvSpPr/>
          <p:nvPr/>
        </p:nvSpPr>
        <p:spPr>
          <a:xfrm>
            <a:off x="3648074" y="4972439"/>
            <a:ext cx="5198141" cy="646331"/>
          </a:xfrm>
          <a:prstGeom prst="flowChartDisplay">
            <a:avLst/>
          </a:prstGeom>
          <a:ln>
            <a:noFill/>
          </a:ln>
          <a:effectLst>
            <a:innerShdw blurRad="63500" dist="50800" dir="18900000">
              <a:prstClr val="black">
                <a:alpha val="50000"/>
              </a:prstClr>
            </a:innerShdw>
          </a:effectLst>
          <a:scene3d>
            <a:camera prst="orthographicFront">
              <a:rot lat="0" lon="0" rev="0"/>
            </a:camera>
            <a:lightRig rig="chilly" dir="t">
              <a:rot lat="0" lon="0" rev="18480000"/>
            </a:lightRig>
          </a:scene3d>
          <a:sp3d prstMaterial="clear">
            <a:bevelT h="63500"/>
          </a:sp3d>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uk-UA" dirty="0" smtClean="0"/>
              <a:t>Перевірка, яку клавішу </a:t>
            </a:r>
            <a:r>
              <a:rPr lang="uk-UA" dirty="0"/>
              <a:t>натиснули </a:t>
            </a:r>
            <a:r>
              <a:rPr lang="uk-UA" dirty="0" smtClean="0"/>
              <a:t>на клавіатурі</a:t>
            </a:r>
            <a:endParaRPr lang="uk-UA" dirty="0"/>
          </a:p>
        </p:txBody>
      </p:sp>
    </p:spTree>
    <p:extLst>
      <p:ext uri="{BB962C8B-B14F-4D97-AF65-F5344CB8AC3E}">
        <p14:creationId xmlns:p14="http://schemas.microsoft.com/office/powerpoint/2010/main" val="37731249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14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14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Нижний колонтитул 1"/>
          <p:cNvSpPr txBox="1">
            <a:spLocks/>
          </p:cNvSpPr>
          <p:nvPr/>
        </p:nvSpPr>
        <p:spPr>
          <a:xfrm>
            <a:off x="3491880" y="6284400"/>
            <a:ext cx="2895600" cy="365125"/>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uk-UA" sz="1050" dirty="0" smtClean="0">
                <a:solidFill>
                  <a:schemeClr val="tx2">
                    <a:lumMod val="25000"/>
                    <a:lumOff val="75000"/>
                  </a:schemeClr>
                </a:solidFill>
              </a:rPr>
              <a:t>Чашук О.Ф., вчитель інформатики ЗОШ№23, Луцьк</a:t>
            </a:r>
            <a:endParaRPr lang="uk-UA" sz="1050" dirty="0">
              <a:solidFill>
                <a:schemeClr val="tx2">
                  <a:lumMod val="25000"/>
                  <a:lumOff val="75000"/>
                </a:schemeClr>
              </a:solidFill>
            </a:endParaRPr>
          </a:p>
        </p:txBody>
      </p:sp>
      <p:sp>
        <p:nvSpPr>
          <p:cNvPr id="18" name="Нижний колонтитул 1"/>
          <p:cNvSpPr txBox="1">
            <a:spLocks/>
          </p:cNvSpPr>
          <p:nvPr/>
        </p:nvSpPr>
        <p:spPr>
          <a:xfrm>
            <a:off x="3707904" y="6182048"/>
            <a:ext cx="2895600" cy="365125"/>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uk-UA" sz="1050" dirty="0" smtClean="0">
                <a:solidFill>
                  <a:schemeClr val="tx2">
                    <a:lumMod val="25000"/>
                    <a:lumOff val="75000"/>
                  </a:schemeClr>
                </a:solidFill>
              </a:rPr>
              <a:t>Чашук О.Ф., вчитель інформатики ЗОШ№23, Луцьк</a:t>
            </a:r>
            <a:endParaRPr lang="uk-UA" sz="1050" dirty="0">
              <a:solidFill>
                <a:schemeClr val="tx2">
                  <a:lumMod val="25000"/>
                  <a:lumOff val="75000"/>
                </a:schemeClr>
              </a:solidFill>
            </a:endParaRPr>
          </a:p>
        </p:txBody>
      </p:sp>
      <p:sp>
        <p:nvSpPr>
          <p:cNvPr id="4" name="TextBox 3"/>
          <p:cNvSpPr txBox="1"/>
          <p:nvPr/>
        </p:nvSpPr>
        <p:spPr>
          <a:xfrm>
            <a:off x="994007" y="44624"/>
            <a:ext cx="7155986" cy="510778"/>
          </a:xfrm>
          <a:prstGeom prst="roundRect">
            <a:avLst/>
          </a:prstGeom>
          <a:effectLst>
            <a:outerShdw blurRad="40000" dist="23000" dir="5400000" rotWithShape="0">
              <a:srgbClr val="000000">
                <a:alpha val="35000"/>
              </a:srgbClr>
            </a:outerShdw>
            <a:reflection blurRad="6350" stA="50000" endA="300" endPos="90000" dir="5400000" sy="-100000" algn="bl" rotWithShape="0"/>
          </a:effectLst>
        </p:spPr>
        <p:style>
          <a:lnRef idx="0">
            <a:schemeClr val="accent5"/>
          </a:lnRef>
          <a:fillRef idx="3">
            <a:schemeClr val="accent5"/>
          </a:fillRef>
          <a:effectRef idx="3">
            <a:schemeClr val="accent5"/>
          </a:effectRef>
          <a:fontRef idx="minor">
            <a:schemeClr val="lt1"/>
          </a:fontRef>
        </p:style>
        <p:txBody>
          <a:bodyPr wrap="square" rtlCol="0" anchor="ctr">
            <a:spAutoFit/>
          </a:bodyPr>
          <a:lstStyle/>
          <a:p>
            <a:pPr algn="ctr"/>
            <a:r>
              <a:rPr lang="uk-UA" sz="2400" b="1" smtClean="0">
                <a:solidFill>
                  <a:srgbClr val="FFFF00"/>
                </a:solidFill>
                <a:effectLst>
                  <a:outerShdw blurRad="38100" dist="38100" dir="2700000" algn="tl">
                    <a:srgbClr val="000000">
                      <a:alpha val="43137"/>
                    </a:srgbClr>
                  </a:outerShdw>
                </a:effectLst>
              </a:rPr>
              <a:t>Агоритми та програми</a:t>
            </a:r>
            <a:endParaRPr lang="uk-UA" sz="2400" b="1">
              <a:solidFill>
                <a:srgbClr val="FFFF00"/>
              </a:solidFill>
              <a:effectLst>
                <a:outerShdw blurRad="38100" dist="38100" dir="2700000" algn="tl">
                  <a:srgbClr val="000000">
                    <a:alpha val="43137"/>
                  </a:srgbClr>
                </a:outerShdw>
              </a:effectLst>
            </a:endParaRPr>
          </a:p>
        </p:txBody>
      </p:sp>
      <p:sp>
        <p:nvSpPr>
          <p:cNvPr id="7" name="Скругленный прямоугольник 6"/>
          <p:cNvSpPr/>
          <p:nvPr/>
        </p:nvSpPr>
        <p:spPr>
          <a:xfrm>
            <a:off x="123405" y="1124744"/>
            <a:ext cx="8941661" cy="5087648"/>
          </a:xfrm>
          <a:prstGeom prst="roundRect">
            <a:avLst/>
          </a:prstGeom>
          <a:gradFill flip="none" rotWithShape="1">
            <a:gsLst>
              <a:gs pos="0">
                <a:srgbClr val="FFEFD1"/>
              </a:gs>
              <a:gs pos="64999">
                <a:srgbClr val="F0EBD5"/>
              </a:gs>
              <a:gs pos="100000">
                <a:srgbClr val="D1C39F"/>
              </a:gs>
            </a:gsLst>
            <a:lin ang="5400000" scaled="0"/>
            <a:tileRect/>
          </a:gradFill>
          <a:effectLst/>
          <a:scene3d>
            <a:camera prst="orthographicFront"/>
            <a:lightRig rig="threePt" dir="t"/>
          </a:scene3d>
          <a:sp3d>
            <a:bevelT prst="convex"/>
          </a:sp3d>
        </p:spPr>
        <p:style>
          <a:lnRef idx="1">
            <a:schemeClr val="accent3"/>
          </a:lnRef>
          <a:fillRef idx="2">
            <a:schemeClr val="accent3"/>
          </a:fillRef>
          <a:effectRef idx="1">
            <a:schemeClr val="accent3"/>
          </a:effectRef>
          <a:fontRef idx="minor">
            <a:schemeClr val="dk1"/>
          </a:fontRef>
        </p:style>
        <p:txBody>
          <a:bodyPr rtlCol="0" anchor="ctr"/>
          <a:lstStyle/>
          <a:p>
            <a:pPr algn="ctr"/>
            <a:endParaRPr lang="uk-UA" dirty="0"/>
          </a:p>
        </p:txBody>
      </p:sp>
      <p:grpSp>
        <p:nvGrpSpPr>
          <p:cNvPr id="5" name="Группа 4"/>
          <p:cNvGrpSpPr/>
          <p:nvPr/>
        </p:nvGrpSpPr>
        <p:grpSpPr>
          <a:xfrm>
            <a:off x="78935" y="6124337"/>
            <a:ext cx="8986131" cy="733663"/>
            <a:chOff x="157868" y="6124337"/>
            <a:chExt cx="8986131" cy="733663"/>
          </a:xfrm>
        </p:grpSpPr>
        <p:sp>
          <p:nvSpPr>
            <p:cNvPr id="6" name="TextBox 5"/>
            <p:cNvSpPr txBox="1"/>
            <p:nvPr/>
          </p:nvSpPr>
          <p:spPr>
            <a:xfrm>
              <a:off x="157868" y="6124337"/>
              <a:ext cx="8986131" cy="733663"/>
            </a:xfrm>
            <a:prstGeom prst="leftRightArrow">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endParaRPr lang="uk-UA" b="1" dirty="0"/>
            </a:p>
          </p:txBody>
        </p:sp>
        <p:sp>
          <p:nvSpPr>
            <p:cNvPr id="10" name="TextBox 9"/>
            <p:cNvSpPr txBox="1"/>
            <p:nvPr/>
          </p:nvSpPr>
          <p:spPr>
            <a:xfrm>
              <a:off x="714349" y="6309320"/>
              <a:ext cx="7674076" cy="369332"/>
            </a:xfrm>
            <a:prstGeom prst="rect">
              <a:avLst/>
            </a:prstGeom>
            <a:noFill/>
          </p:spPr>
          <p:txBody>
            <a:bodyPr wrap="square" rtlCol="0">
              <a:spAutoFit/>
            </a:bodyPr>
            <a:lstStyle/>
            <a:p>
              <a:pPr algn="ctr"/>
              <a:r>
                <a:rPr lang="uk-UA" b="1" spc="1000" dirty="0" smtClean="0">
                  <a:solidFill>
                    <a:schemeClr val="accent1">
                      <a:lumMod val="75000"/>
                    </a:schemeClr>
                  </a:solidFill>
                </a:rPr>
                <a:t>Алгоритми та програми</a:t>
              </a:r>
              <a:endParaRPr lang="uk-UA" b="1" spc="1000" dirty="0">
                <a:solidFill>
                  <a:schemeClr val="accent1">
                    <a:lumMod val="75000"/>
                  </a:schemeClr>
                </a:solidFill>
              </a:endParaRPr>
            </a:p>
          </p:txBody>
        </p:sp>
      </p:grpSp>
      <p:sp>
        <p:nvSpPr>
          <p:cNvPr id="3" name="Прямоугольник 2"/>
          <p:cNvSpPr/>
          <p:nvPr/>
        </p:nvSpPr>
        <p:spPr>
          <a:xfrm>
            <a:off x="2286000" y="2828836"/>
            <a:ext cx="4572000" cy="369332"/>
          </a:xfrm>
          <a:prstGeom prst="rect">
            <a:avLst/>
          </a:prstGeom>
        </p:spPr>
        <p:txBody>
          <a:bodyPr>
            <a:spAutoFit/>
          </a:bodyPr>
          <a:lstStyle/>
          <a:p>
            <a:r>
              <a:rPr lang="uk-UA" dirty="0"/>
              <a:t> </a:t>
            </a:r>
          </a:p>
        </p:txBody>
      </p:sp>
      <p:sp>
        <p:nvSpPr>
          <p:cNvPr id="14" name="Прямоугольник 13"/>
          <p:cNvSpPr/>
          <p:nvPr/>
        </p:nvSpPr>
        <p:spPr>
          <a:xfrm>
            <a:off x="298793" y="1531369"/>
            <a:ext cx="4107464" cy="4580538"/>
          </a:xfrm>
          <a:prstGeom prst="rect">
            <a:avLst/>
          </a:prstGeom>
          <a:noFill/>
        </p:spPr>
      </p:sp>
      <p:pic>
        <p:nvPicPr>
          <p:cNvPr id="11" name="Picture 2"/>
          <p:cNvPicPr>
            <a:picLocks noChangeAspect="1" noChangeArrowheads="1"/>
          </p:cNvPicPr>
          <p:nvPr/>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100202" y="64069"/>
            <a:ext cx="422545" cy="57501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 name="Picture 2"/>
          <p:cNvPicPr>
            <a:picLocks noChangeAspect="1" noChangeArrowheads="1"/>
          </p:cNvPicPr>
          <p:nvPr/>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flipH="1">
            <a:off x="8627365" y="112972"/>
            <a:ext cx="437701" cy="57501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1" name="Выноска со стрелкой вниз 30"/>
          <p:cNvSpPr/>
          <p:nvPr/>
        </p:nvSpPr>
        <p:spPr>
          <a:xfrm>
            <a:off x="1403648" y="687984"/>
            <a:ext cx="6120680" cy="612934"/>
          </a:xfrm>
          <a:prstGeom prst="downArrowCallout">
            <a:avLst/>
          </a:prstGeom>
          <a:effectLst>
            <a:innerShdw blurRad="63500" dist="50800" dir="18900000">
              <a:prstClr val="black">
                <a:alpha val="50000"/>
              </a:prstClr>
            </a:innerShdw>
            <a:reflection blurRad="6350" stA="50000" endA="300" endPos="38500" dist="50800" dir="5400000" sy="-100000" algn="bl" rotWithShape="0"/>
          </a:effectLst>
          <a:scene3d>
            <a:camera prst="orthographicFront"/>
            <a:lightRig rig="threePt" dir="t"/>
          </a:scene3d>
          <a:sp3d>
            <a:bevelT prst="convex"/>
          </a:sp3d>
        </p:spPr>
        <p:style>
          <a:lnRef idx="1">
            <a:schemeClr val="accent5"/>
          </a:lnRef>
          <a:fillRef idx="2">
            <a:schemeClr val="accent5"/>
          </a:fillRef>
          <a:effectRef idx="1">
            <a:schemeClr val="accent5"/>
          </a:effectRef>
          <a:fontRef idx="minor">
            <a:schemeClr val="dk1"/>
          </a:fontRef>
        </p:style>
        <p:txBody>
          <a:bodyPr wrap="square" anchor="ctr">
            <a:spAutoFit/>
          </a:bodyPr>
          <a:lstStyle/>
          <a:p>
            <a:pPr algn="ctr"/>
            <a:r>
              <a:rPr lang="uk-UA" sz="2000" b="1" dirty="0" smtClean="0">
                <a:solidFill>
                  <a:srgbClr val="000099"/>
                </a:solidFill>
              </a:rPr>
              <a:t>Порівняння значення </a:t>
            </a:r>
            <a:r>
              <a:rPr lang="uk-UA" sz="2000" b="1" dirty="0">
                <a:solidFill>
                  <a:srgbClr val="000099"/>
                </a:solidFill>
              </a:rPr>
              <a:t>властивостей об’єктів</a:t>
            </a:r>
            <a:endParaRPr lang="uk-UA" sz="2000" b="1" kern="0" dirty="0">
              <a:solidFill>
                <a:srgbClr val="000099"/>
              </a:solidFill>
            </a:endParaRPr>
          </a:p>
        </p:txBody>
      </p:sp>
      <p:pic>
        <p:nvPicPr>
          <p:cNvPr id="20" name="Picture 7" descr="Результат пошуку зображень за запитом скретч"/>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47277" y="5015253"/>
            <a:ext cx="1144803" cy="1144803"/>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pic>
        <p:nvPicPr>
          <p:cNvPr id="717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1607" y="1328743"/>
            <a:ext cx="6632761" cy="476555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605132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Нижний колонтитул 1"/>
          <p:cNvSpPr txBox="1">
            <a:spLocks/>
          </p:cNvSpPr>
          <p:nvPr/>
        </p:nvSpPr>
        <p:spPr>
          <a:xfrm>
            <a:off x="3491880" y="6284400"/>
            <a:ext cx="2895600" cy="365125"/>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uk-UA" sz="1050" dirty="0" smtClean="0">
                <a:solidFill>
                  <a:schemeClr val="tx2">
                    <a:lumMod val="25000"/>
                    <a:lumOff val="75000"/>
                  </a:schemeClr>
                </a:solidFill>
              </a:rPr>
              <a:t>Чашук О.Ф., вчитель інформатики ЗОШ№23, Луцьк</a:t>
            </a:r>
            <a:endParaRPr lang="uk-UA" sz="1050" dirty="0">
              <a:solidFill>
                <a:schemeClr val="tx2">
                  <a:lumMod val="25000"/>
                  <a:lumOff val="75000"/>
                </a:schemeClr>
              </a:solidFill>
            </a:endParaRPr>
          </a:p>
        </p:txBody>
      </p:sp>
      <p:sp>
        <p:nvSpPr>
          <p:cNvPr id="18" name="Нижний колонтитул 1"/>
          <p:cNvSpPr txBox="1">
            <a:spLocks/>
          </p:cNvSpPr>
          <p:nvPr/>
        </p:nvSpPr>
        <p:spPr>
          <a:xfrm>
            <a:off x="3707904" y="6182048"/>
            <a:ext cx="2895600" cy="365125"/>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uk-UA" sz="1050" dirty="0" smtClean="0">
                <a:solidFill>
                  <a:schemeClr val="tx2">
                    <a:lumMod val="25000"/>
                    <a:lumOff val="75000"/>
                  </a:schemeClr>
                </a:solidFill>
              </a:rPr>
              <a:t>Чашук О.Ф., вчитель інформатики ЗОШ№23, Луцьк</a:t>
            </a:r>
            <a:endParaRPr lang="uk-UA" sz="1050" dirty="0">
              <a:solidFill>
                <a:schemeClr val="tx2">
                  <a:lumMod val="25000"/>
                  <a:lumOff val="75000"/>
                </a:schemeClr>
              </a:solidFill>
            </a:endParaRPr>
          </a:p>
        </p:txBody>
      </p:sp>
      <p:sp>
        <p:nvSpPr>
          <p:cNvPr id="4" name="TextBox 3"/>
          <p:cNvSpPr txBox="1"/>
          <p:nvPr/>
        </p:nvSpPr>
        <p:spPr>
          <a:xfrm>
            <a:off x="994007" y="44624"/>
            <a:ext cx="7155986" cy="510778"/>
          </a:xfrm>
          <a:prstGeom prst="roundRect">
            <a:avLst/>
          </a:prstGeom>
          <a:effectLst>
            <a:outerShdw blurRad="40000" dist="23000" dir="5400000" rotWithShape="0">
              <a:srgbClr val="000000">
                <a:alpha val="35000"/>
              </a:srgbClr>
            </a:outerShdw>
            <a:reflection blurRad="6350" stA="50000" endA="300" endPos="90000" dir="5400000" sy="-100000" algn="bl" rotWithShape="0"/>
          </a:effectLst>
        </p:spPr>
        <p:style>
          <a:lnRef idx="0">
            <a:schemeClr val="accent5"/>
          </a:lnRef>
          <a:fillRef idx="3">
            <a:schemeClr val="accent5"/>
          </a:fillRef>
          <a:effectRef idx="3">
            <a:schemeClr val="accent5"/>
          </a:effectRef>
          <a:fontRef idx="minor">
            <a:schemeClr val="lt1"/>
          </a:fontRef>
        </p:style>
        <p:txBody>
          <a:bodyPr wrap="square" rtlCol="0" anchor="ctr">
            <a:spAutoFit/>
          </a:bodyPr>
          <a:lstStyle/>
          <a:p>
            <a:pPr algn="ctr"/>
            <a:r>
              <a:rPr lang="uk-UA" sz="2400" b="1" smtClean="0">
                <a:solidFill>
                  <a:srgbClr val="FFFF00"/>
                </a:solidFill>
                <a:effectLst>
                  <a:outerShdw blurRad="38100" dist="38100" dir="2700000" algn="tl">
                    <a:srgbClr val="000000">
                      <a:alpha val="43137"/>
                    </a:srgbClr>
                  </a:outerShdw>
                </a:effectLst>
              </a:rPr>
              <a:t>Агоритми та програми</a:t>
            </a:r>
            <a:endParaRPr lang="uk-UA" sz="2400" b="1">
              <a:solidFill>
                <a:srgbClr val="FFFF00"/>
              </a:solidFill>
              <a:effectLst>
                <a:outerShdw blurRad="38100" dist="38100" dir="2700000" algn="tl">
                  <a:srgbClr val="000000">
                    <a:alpha val="43137"/>
                  </a:srgbClr>
                </a:outerShdw>
              </a:effectLst>
            </a:endParaRPr>
          </a:p>
        </p:txBody>
      </p:sp>
      <p:sp>
        <p:nvSpPr>
          <p:cNvPr id="7" name="Скругленный прямоугольник 6"/>
          <p:cNvSpPr/>
          <p:nvPr/>
        </p:nvSpPr>
        <p:spPr>
          <a:xfrm>
            <a:off x="123405" y="1124744"/>
            <a:ext cx="8941661" cy="5087648"/>
          </a:xfrm>
          <a:prstGeom prst="roundRect">
            <a:avLst/>
          </a:prstGeom>
          <a:gradFill flip="none" rotWithShape="1">
            <a:gsLst>
              <a:gs pos="0">
                <a:srgbClr val="FFEFD1"/>
              </a:gs>
              <a:gs pos="64999">
                <a:srgbClr val="F0EBD5"/>
              </a:gs>
              <a:gs pos="100000">
                <a:srgbClr val="D1C39F"/>
              </a:gs>
            </a:gsLst>
            <a:lin ang="5400000" scaled="0"/>
            <a:tileRect/>
          </a:gradFill>
          <a:effectLst/>
          <a:scene3d>
            <a:camera prst="orthographicFront"/>
            <a:lightRig rig="threePt" dir="t"/>
          </a:scene3d>
          <a:sp3d>
            <a:bevelT prst="convex"/>
          </a:sp3d>
        </p:spPr>
        <p:style>
          <a:lnRef idx="1">
            <a:schemeClr val="accent3"/>
          </a:lnRef>
          <a:fillRef idx="2">
            <a:schemeClr val="accent3"/>
          </a:fillRef>
          <a:effectRef idx="1">
            <a:schemeClr val="accent3"/>
          </a:effectRef>
          <a:fontRef idx="minor">
            <a:schemeClr val="dk1"/>
          </a:fontRef>
        </p:style>
        <p:txBody>
          <a:bodyPr rtlCol="0" anchor="ctr"/>
          <a:lstStyle/>
          <a:p>
            <a:pPr algn="ctr"/>
            <a:endParaRPr lang="uk-UA" dirty="0"/>
          </a:p>
        </p:txBody>
      </p:sp>
      <p:grpSp>
        <p:nvGrpSpPr>
          <p:cNvPr id="5" name="Группа 4"/>
          <p:cNvGrpSpPr/>
          <p:nvPr/>
        </p:nvGrpSpPr>
        <p:grpSpPr>
          <a:xfrm>
            <a:off x="78935" y="6124337"/>
            <a:ext cx="8986131" cy="733663"/>
            <a:chOff x="157868" y="6124337"/>
            <a:chExt cx="8986131" cy="733663"/>
          </a:xfrm>
        </p:grpSpPr>
        <p:sp>
          <p:nvSpPr>
            <p:cNvPr id="6" name="TextBox 5"/>
            <p:cNvSpPr txBox="1"/>
            <p:nvPr/>
          </p:nvSpPr>
          <p:spPr>
            <a:xfrm>
              <a:off x="157868" y="6124337"/>
              <a:ext cx="8986131" cy="733663"/>
            </a:xfrm>
            <a:prstGeom prst="leftRightArrow">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endParaRPr lang="uk-UA" b="1" dirty="0"/>
            </a:p>
          </p:txBody>
        </p:sp>
        <p:sp>
          <p:nvSpPr>
            <p:cNvPr id="10" name="TextBox 9"/>
            <p:cNvSpPr txBox="1"/>
            <p:nvPr/>
          </p:nvSpPr>
          <p:spPr>
            <a:xfrm>
              <a:off x="714349" y="6309320"/>
              <a:ext cx="7674076" cy="369332"/>
            </a:xfrm>
            <a:prstGeom prst="rect">
              <a:avLst/>
            </a:prstGeom>
            <a:noFill/>
          </p:spPr>
          <p:txBody>
            <a:bodyPr wrap="square" rtlCol="0">
              <a:spAutoFit/>
            </a:bodyPr>
            <a:lstStyle/>
            <a:p>
              <a:pPr algn="ctr"/>
              <a:r>
                <a:rPr lang="uk-UA" b="1" spc="1000" dirty="0" smtClean="0">
                  <a:solidFill>
                    <a:schemeClr val="accent1">
                      <a:lumMod val="75000"/>
                    </a:schemeClr>
                  </a:solidFill>
                </a:rPr>
                <a:t>Алгоритми та програми</a:t>
              </a:r>
              <a:endParaRPr lang="uk-UA" b="1" spc="1000" dirty="0">
                <a:solidFill>
                  <a:schemeClr val="accent1">
                    <a:lumMod val="75000"/>
                  </a:schemeClr>
                </a:solidFill>
              </a:endParaRPr>
            </a:p>
          </p:txBody>
        </p:sp>
      </p:grpSp>
      <p:sp>
        <p:nvSpPr>
          <p:cNvPr id="3" name="Прямоугольник 2"/>
          <p:cNvSpPr/>
          <p:nvPr/>
        </p:nvSpPr>
        <p:spPr>
          <a:xfrm>
            <a:off x="2286000" y="2828836"/>
            <a:ext cx="4572000" cy="369332"/>
          </a:xfrm>
          <a:prstGeom prst="rect">
            <a:avLst/>
          </a:prstGeom>
        </p:spPr>
        <p:txBody>
          <a:bodyPr>
            <a:spAutoFit/>
          </a:bodyPr>
          <a:lstStyle/>
          <a:p>
            <a:r>
              <a:rPr lang="uk-UA" dirty="0"/>
              <a:t> </a:t>
            </a:r>
          </a:p>
        </p:txBody>
      </p:sp>
      <p:sp>
        <p:nvSpPr>
          <p:cNvPr id="14" name="Прямоугольник 13"/>
          <p:cNvSpPr/>
          <p:nvPr/>
        </p:nvSpPr>
        <p:spPr>
          <a:xfrm>
            <a:off x="298793" y="1531369"/>
            <a:ext cx="4107464" cy="4580538"/>
          </a:xfrm>
          <a:prstGeom prst="rect">
            <a:avLst/>
          </a:prstGeom>
          <a:noFill/>
        </p:spPr>
      </p:sp>
      <p:pic>
        <p:nvPicPr>
          <p:cNvPr id="11" name="Picture 2"/>
          <p:cNvPicPr>
            <a:picLocks noChangeAspect="1" noChangeArrowheads="1"/>
          </p:cNvPicPr>
          <p:nvPr/>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100202" y="64069"/>
            <a:ext cx="422545" cy="57501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 name="Picture 2"/>
          <p:cNvPicPr>
            <a:picLocks noChangeAspect="1" noChangeArrowheads="1"/>
          </p:cNvPicPr>
          <p:nvPr/>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flipH="1">
            <a:off x="8627365" y="112972"/>
            <a:ext cx="437701" cy="57501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1" name="Выноска со стрелкой вниз 30"/>
          <p:cNvSpPr/>
          <p:nvPr/>
        </p:nvSpPr>
        <p:spPr>
          <a:xfrm>
            <a:off x="1403648" y="687984"/>
            <a:ext cx="6120680" cy="612934"/>
          </a:xfrm>
          <a:prstGeom prst="downArrowCallout">
            <a:avLst/>
          </a:prstGeom>
          <a:effectLst>
            <a:innerShdw blurRad="63500" dist="50800" dir="18900000">
              <a:prstClr val="black">
                <a:alpha val="50000"/>
              </a:prstClr>
            </a:innerShdw>
            <a:reflection blurRad="6350" stA="50000" endA="300" endPos="38500" dist="50800" dir="5400000" sy="-100000" algn="bl" rotWithShape="0"/>
          </a:effectLst>
          <a:scene3d>
            <a:camera prst="orthographicFront"/>
            <a:lightRig rig="threePt" dir="t"/>
          </a:scene3d>
          <a:sp3d>
            <a:bevelT prst="convex"/>
          </a:sp3d>
        </p:spPr>
        <p:style>
          <a:lnRef idx="1">
            <a:schemeClr val="accent5"/>
          </a:lnRef>
          <a:fillRef idx="2">
            <a:schemeClr val="accent5"/>
          </a:fillRef>
          <a:effectRef idx="1">
            <a:schemeClr val="accent5"/>
          </a:effectRef>
          <a:fontRef idx="minor">
            <a:schemeClr val="dk1"/>
          </a:fontRef>
        </p:style>
        <p:txBody>
          <a:bodyPr wrap="square" anchor="ctr">
            <a:spAutoFit/>
          </a:bodyPr>
          <a:lstStyle/>
          <a:p>
            <a:pPr algn="ctr"/>
            <a:r>
              <a:rPr lang="uk-UA" sz="2000" b="1" dirty="0" smtClean="0">
                <a:solidFill>
                  <a:srgbClr val="000099"/>
                </a:solidFill>
              </a:rPr>
              <a:t>Порівняння значення </a:t>
            </a:r>
            <a:r>
              <a:rPr lang="uk-UA" sz="2000" b="1" dirty="0">
                <a:solidFill>
                  <a:srgbClr val="000099"/>
                </a:solidFill>
              </a:rPr>
              <a:t>властивостей об’єктів</a:t>
            </a:r>
            <a:endParaRPr lang="uk-UA" sz="2000" b="1" kern="0" dirty="0">
              <a:solidFill>
                <a:srgbClr val="000099"/>
              </a:solidFill>
            </a:endParaRPr>
          </a:p>
        </p:txBody>
      </p:sp>
      <p:pic>
        <p:nvPicPr>
          <p:cNvPr id="20" name="Picture 7" descr="Результат пошуку зображень за запитом скретч"/>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47277" y="5015253"/>
            <a:ext cx="1144803" cy="1144803"/>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16" name="Блок-схема: знак завершения 15"/>
          <p:cNvSpPr/>
          <p:nvPr/>
        </p:nvSpPr>
        <p:spPr>
          <a:xfrm>
            <a:off x="3180099" y="1206775"/>
            <a:ext cx="2863554" cy="649188"/>
          </a:xfrm>
          <a:prstGeom prst="flowChartTerminator">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3"/>
          </a:lnRef>
          <a:fillRef idx="1">
            <a:schemeClr val="lt1"/>
          </a:fillRef>
          <a:effectRef idx="0">
            <a:schemeClr val="accent3"/>
          </a:effectRef>
          <a:fontRef idx="minor">
            <a:schemeClr val="dk1"/>
          </a:fontRef>
        </p:style>
        <p:txBody>
          <a:bodyPr wrap="none">
            <a:spAutoFit/>
          </a:bodyPr>
          <a:lstStyle/>
          <a:p>
            <a:r>
              <a:rPr lang="uk-UA" sz="2400" b="1" dirty="0" smtClean="0"/>
              <a:t>Група </a:t>
            </a:r>
            <a:r>
              <a:rPr lang="uk-UA" sz="2400" b="1" i="1" dirty="0" smtClean="0"/>
              <a:t>Оператори</a:t>
            </a:r>
            <a:endParaRPr lang="uk-UA" sz="2400" b="1" dirty="0"/>
          </a:p>
        </p:txBody>
      </p:sp>
      <p:pic>
        <p:nvPicPr>
          <p:cNvPr id="819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1608" y="2262493"/>
            <a:ext cx="2132160" cy="24202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Скругленная прямоугольная выноска 7"/>
          <p:cNvSpPr/>
          <p:nvPr/>
        </p:nvSpPr>
        <p:spPr>
          <a:xfrm>
            <a:off x="3006080" y="2056121"/>
            <a:ext cx="5840135" cy="715089"/>
          </a:xfrm>
          <a:prstGeom prst="wedgeRoundRectCallout">
            <a:avLst>
              <a:gd name="adj1" fmla="val -61169"/>
              <a:gd name="adj2" fmla="val 49141"/>
              <a:gd name="adj3" fmla="val 16667"/>
            </a:avLst>
          </a:prstGeom>
          <a:ln>
            <a:noFill/>
          </a:ln>
          <a:effectLst/>
          <a:scene3d>
            <a:camera prst="orthographicFront">
              <a:rot lat="0" lon="0" rev="0"/>
            </a:camera>
            <a:lightRig rig="chilly" dir="t">
              <a:rot lat="0" lon="0" rev="18480000"/>
            </a:lightRig>
          </a:scene3d>
          <a:sp3d prstMaterial="clear">
            <a:bevelT h="63500"/>
          </a:sp3d>
        </p:spPr>
        <p:style>
          <a:lnRef idx="2">
            <a:schemeClr val="accent3"/>
          </a:lnRef>
          <a:fillRef idx="1">
            <a:schemeClr val="lt1"/>
          </a:fillRef>
          <a:effectRef idx="0">
            <a:schemeClr val="accent3"/>
          </a:effectRef>
          <a:fontRef idx="minor">
            <a:schemeClr val="dk1"/>
          </a:fontRef>
        </p:style>
        <p:txBody>
          <a:bodyPr wrap="square">
            <a:spAutoFit/>
          </a:bodyPr>
          <a:lstStyle/>
          <a:p>
            <a:pPr algn="ctr"/>
            <a:r>
              <a:rPr lang="uk-UA" dirty="0"/>
              <a:t>Значення властивості </a:t>
            </a:r>
            <a:r>
              <a:rPr lang="uk-UA" dirty="0" smtClean="0"/>
              <a:t>зліва менше </a:t>
            </a:r>
            <a:r>
              <a:rPr lang="uk-UA" dirty="0"/>
              <a:t>від значення </a:t>
            </a:r>
            <a:r>
              <a:rPr lang="uk-UA" dirty="0" smtClean="0"/>
              <a:t>властивості справа</a:t>
            </a:r>
            <a:endParaRPr lang="uk-UA" dirty="0"/>
          </a:p>
        </p:txBody>
      </p:sp>
      <p:sp>
        <p:nvSpPr>
          <p:cNvPr id="21" name="Скругленная прямоугольная выноска 20"/>
          <p:cNvSpPr/>
          <p:nvPr/>
        </p:nvSpPr>
        <p:spPr>
          <a:xfrm>
            <a:off x="2924364" y="3229261"/>
            <a:ext cx="5921851" cy="715089"/>
          </a:xfrm>
          <a:prstGeom prst="wedgeRoundRectCallout">
            <a:avLst>
              <a:gd name="adj1" fmla="val -60468"/>
              <a:gd name="adj2" fmla="val -13841"/>
              <a:gd name="adj3" fmla="val 16667"/>
            </a:avLst>
          </a:prstGeom>
          <a:ln>
            <a:noFill/>
          </a:ln>
          <a:effectLst/>
          <a:scene3d>
            <a:camera prst="orthographicFront">
              <a:rot lat="0" lon="0" rev="0"/>
            </a:camera>
            <a:lightRig rig="chilly" dir="t">
              <a:rot lat="0" lon="0" rev="18480000"/>
            </a:lightRig>
          </a:scene3d>
          <a:sp3d prstMaterial="clear">
            <a:bevelT h="63500"/>
          </a:sp3d>
        </p:spPr>
        <p:style>
          <a:lnRef idx="2">
            <a:schemeClr val="accent3"/>
          </a:lnRef>
          <a:fillRef idx="1">
            <a:schemeClr val="lt1"/>
          </a:fillRef>
          <a:effectRef idx="0">
            <a:schemeClr val="accent3"/>
          </a:effectRef>
          <a:fontRef idx="minor">
            <a:schemeClr val="dk1"/>
          </a:fontRef>
        </p:style>
        <p:txBody>
          <a:bodyPr wrap="square">
            <a:spAutoFit/>
          </a:bodyPr>
          <a:lstStyle/>
          <a:p>
            <a:pPr algn="ctr"/>
            <a:r>
              <a:rPr lang="uk-UA" dirty="0"/>
              <a:t>Значення властивості зліва </a:t>
            </a:r>
            <a:r>
              <a:rPr lang="uk-UA" dirty="0" smtClean="0"/>
              <a:t>збігається із </a:t>
            </a:r>
            <a:r>
              <a:rPr lang="uk-UA" dirty="0"/>
              <a:t>значенням властивості справа</a:t>
            </a:r>
            <a:endParaRPr lang="uk-UA" dirty="0"/>
          </a:p>
        </p:txBody>
      </p:sp>
      <p:sp>
        <p:nvSpPr>
          <p:cNvPr id="22" name="Скругленная прямоугольная выноска 21"/>
          <p:cNvSpPr/>
          <p:nvPr/>
        </p:nvSpPr>
        <p:spPr>
          <a:xfrm>
            <a:off x="2869944" y="4144475"/>
            <a:ext cx="5976271" cy="715089"/>
          </a:xfrm>
          <a:prstGeom prst="wedgeRoundRectCallout">
            <a:avLst>
              <a:gd name="adj1" fmla="val -58832"/>
              <a:gd name="adj2" fmla="val -31018"/>
              <a:gd name="adj3" fmla="val 16667"/>
            </a:avLst>
          </a:prstGeom>
          <a:ln>
            <a:noFill/>
          </a:ln>
          <a:effectLst/>
          <a:scene3d>
            <a:camera prst="orthographicFront">
              <a:rot lat="0" lon="0" rev="0"/>
            </a:camera>
            <a:lightRig rig="chilly" dir="t">
              <a:rot lat="0" lon="0" rev="18480000"/>
            </a:lightRig>
          </a:scene3d>
          <a:sp3d prstMaterial="clear">
            <a:bevelT h="63500"/>
          </a:sp3d>
        </p:spPr>
        <p:style>
          <a:lnRef idx="2">
            <a:schemeClr val="accent3"/>
          </a:lnRef>
          <a:fillRef idx="1">
            <a:schemeClr val="lt1"/>
          </a:fillRef>
          <a:effectRef idx="0">
            <a:schemeClr val="accent3"/>
          </a:effectRef>
          <a:fontRef idx="minor">
            <a:schemeClr val="dk1"/>
          </a:fontRef>
        </p:style>
        <p:txBody>
          <a:bodyPr wrap="square">
            <a:spAutoFit/>
          </a:bodyPr>
          <a:lstStyle/>
          <a:p>
            <a:pPr algn="ctr"/>
            <a:r>
              <a:rPr lang="uk-UA" dirty="0"/>
              <a:t>Значення властивості </a:t>
            </a:r>
            <a:r>
              <a:rPr lang="uk-UA" dirty="0" smtClean="0"/>
              <a:t>зліва більше </a:t>
            </a:r>
            <a:r>
              <a:rPr lang="uk-UA" dirty="0"/>
              <a:t>за значення </a:t>
            </a:r>
            <a:r>
              <a:rPr lang="uk-UA" dirty="0" smtClean="0"/>
              <a:t>властивості справа</a:t>
            </a:r>
            <a:endParaRPr lang="uk-UA" dirty="0"/>
          </a:p>
        </p:txBody>
      </p:sp>
    </p:spTree>
    <p:extLst>
      <p:ext uri="{BB962C8B-B14F-4D97-AF65-F5344CB8AC3E}">
        <p14:creationId xmlns:p14="http://schemas.microsoft.com/office/powerpoint/2010/main" val="5618364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Нижний колонтитул 1"/>
          <p:cNvSpPr txBox="1">
            <a:spLocks/>
          </p:cNvSpPr>
          <p:nvPr/>
        </p:nvSpPr>
        <p:spPr>
          <a:xfrm>
            <a:off x="3491880" y="6284400"/>
            <a:ext cx="2895600" cy="365125"/>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uk-UA" sz="1050" dirty="0" smtClean="0">
                <a:solidFill>
                  <a:schemeClr val="tx2">
                    <a:lumMod val="25000"/>
                    <a:lumOff val="75000"/>
                  </a:schemeClr>
                </a:solidFill>
              </a:rPr>
              <a:t>Чашук О.Ф., вчитель інформатики ЗОШ№23, Луцьк</a:t>
            </a:r>
            <a:endParaRPr lang="uk-UA" sz="1050" dirty="0">
              <a:solidFill>
                <a:schemeClr val="tx2">
                  <a:lumMod val="25000"/>
                  <a:lumOff val="75000"/>
                </a:schemeClr>
              </a:solidFill>
            </a:endParaRPr>
          </a:p>
        </p:txBody>
      </p:sp>
      <p:sp>
        <p:nvSpPr>
          <p:cNvPr id="18" name="Нижний колонтитул 1"/>
          <p:cNvSpPr txBox="1">
            <a:spLocks/>
          </p:cNvSpPr>
          <p:nvPr/>
        </p:nvSpPr>
        <p:spPr>
          <a:xfrm>
            <a:off x="3707904" y="6182048"/>
            <a:ext cx="2895600" cy="365125"/>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uk-UA" sz="1050" dirty="0" smtClean="0">
                <a:solidFill>
                  <a:schemeClr val="tx2">
                    <a:lumMod val="25000"/>
                    <a:lumOff val="75000"/>
                  </a:schemeClr>
                </a:solidFill>
              </a:rPr>
              <a:t>Чашук О.Ф., вчитель інформатики ЗОШ№23, Луцьк</a:t>
            </a:r>
            <a:endParaRPr lang="uk-UA" sz="1050" dirty="0">
              <a:solidFill>
                <a:schemeClr val="tx2">
                  <a:lumMod val="25000"/>
                  <a:lumOff val="75000"/>
                </a:schemeClr>
              </a:solidFill>
            </a:endParaRPr>
          </a:p>
        </p:txBody>
      </p:sp>
      <p:sp>
        <p:nvSpPr>
          <p:cNvPr id="4" name="TextBox 3"/>
          <p:cNvSpPr txBox="1"/>
          <p:nvPr/>
        </p:nvSpPr>
        <p:spPr>
          <a:xfrm>
            <a:off x="994007" y="44624"/>
            <a:ext cx="7155986" cy="510778"/>
          </a:xfrm>
          <a:prstGeom prst="roundRect">
            <a:avLst/>
          </a:prstGeom>
          <a:effectLst>
            <a:outerShdw blurRad="40000" dist="23000" dir="5400000" rotWithShape="0">
              <a:srgbClr val="000000">
                <a:alpha val="35000"/>
              </a:srgbClr>
            </a:outerShdw>
            <a:reflection blurRad="6350" stA="50000" endA="300" endPos="90000" dir="5400000" sy="-100000" algn="bl" rotWithShape="0"/>
          </a:effectLst>
        </p:spPr>
        <p:style>
          <a:lnRef idx="0">
            <a:schemeClr val="accent5"/>
          </a:lnRef>
          <a:fillRef idx="3">
            <a:schemeClr val="accent5"/>
          </a:fillRef>
          <a:effectRef idx="3">
            <a:schemeClr val="accent5"/>
          </a:effectRef>
          <a:fontRef idx="minor">
            <a:schemeClr val="lt1"/>
          </a:fontRef>
        </p:style>
        <p:txBody>
          <a:bodyPr wrap="square" rtlCol="0" anchor="ctr">
            <a:spAutoFit/>
          </a:bodyPr>
          <a:lstStyle/>
          <a:p>
            <a:pPr algn="ctr"/>
            <a:r>
              <a:rPr lang="uk-UA" sz="2400" b="1" smtClean="0">
                <a:solidFill>
                  <a:srgbClr val="FFFF00"/>
                </a:solidFill>
                <a:effectLst>
                  <a:outerShdw blurRad="38100" dist="38100" dir="2700000" algn="tl">
                    <a:srgbClr val="000000">
                      <a:alpha val="43137"/>
                    </a:srgbClr>
                  </a:outerShdw>
                </a:effectLst>
              </a:rPr>
              <a:t>Агоритми та програми</a:t>
            </a:r>
            <a:endParaRPr lang="uk-UA" sz="2400" b="1">
              <a:solidFill>
                <a:srgbClr val="FFFF00"/>
              </a:solidFill>
              <a:effectLst>
                <a:outerShdw blurRad="38100" dist="38100" dir="2700000" algn="tl">
                  <a:srgbClr val="000000">
                    <a:alpha val="43137"/>
                  </a:srgbClr>
                </a:outerShdw>
              </a:effectLst>
            </a:endParaRPr>
          </a:p>
        </p:txBody>
      </p:sp>
      <p:sp>
        <p:nvSpPr>
          <p:cNvPr id="7" name="Скругленный прямоугольник 6"/>
          <p:cNvSpPr/>
          <p:nvPr/>
        </p:nvSpPr>
        <p:spPr>
          <a:xfrm>
            <a:off x="123405" y="1124744"/>
            <a:ext cx="8941661" cy="5087648"/>
          </a:xfrm>
          <a:prstGeom prst="roundRect">
            <a:avLst>
              <a:gd name="adj" fmla="val 9692"/>
            </a:avLst>
          </a:prstGeom>
          <a:gradFill flip="none" rotWithShape="1">
            <a:gsLst>
              <a:gs pos="0">
                <a:srgbClr val="FFEFD1"/>
              </a:gs>
              <a:gs pos="64999">
                <a:srgbClr val="F0EBD5"/>
              </a:gs>
              <a:gs pos="100000">
                <a:srgbClr val="D1C39F"/>
              </a:gs>
            </a:gsLst>
            <a:lin ang="5400000" scaled="0"/>
            <a:tileRect/>
          </a:gradFill>
          <a:effectLst/>
          <a:scene3d>
            <a:camera prst="orthographicFront"/>
            <a:lightRig rig="threePt" dir="t"/>
          </a:scene3d>
          <a:sp3d>
            <a:bevelT prst="convex"/>
          </a:sp3d>
        </p:spPr>
        <p:style>
          <a:lnRef idx="1">
            <a:schemeClr val="accent3"/>
          </a:lnRef>
          <a:fillRef idx="2">
            <a:schemeClr val="accent3"/>
          </a:fillRef>
          <a:effectRef idx="1">
            <a:schemeClr val="accent3"/>
          </a:effectRef>
          <a:fontRef idx="minor">
            <a:schemeClr val="dk1"/>
          </a:fontRef>
        </p:style>
        <p:txBody>
          <a:bodyPr rtlCol="0" anchor="ctr"/>
          <a:lstStyle/>
          <a:p>
            <a:pPr algn="ctr"/>
            <a:endParaRPr lang="uk-UA" dirty="0"/>
          </a:p>
        </p:txBody>
      </p:sp>
      <p:grpSp>
        <p:nvGrpSpPr>
          <p:cNvPr id="5" name="Группа 4"/>
          <p:cNvGrpSpPr/>
          <p:nvPr/>
        </p:nvGrpSpPr>
        <p:grpSpPr>
          <a:xfrm>
            <a:off x="78935" y="6124337"/>
            <a:ext cx="8986131" cy="733663"/>
            <a:chOff x="157868" y="6124337"/>
            <a:chExt cx="8986131" cy="733663"/>
          </a:xfrm>
        </p:grpSpPr>
        <p:sp>
          <p:nvSpPr>
            <p:cNvPr id="6" name="TextBox 5"/>
            <p:cNvSpPr txBox="1"/>
            <p:nvPr/>
          </p:nvSpPr>
          <p:spPr>
            <a:xfrm>
              <a:off x="157868" y="6124337"/>
              <a:ext cx="8986131" cy="733663"/>
            </a:xfrm>
            <a:prstGeom prst="leftRightArrow">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endParaRPr lang="uk-UA" b="1" dirty="0"/>
            </a:p>
          </p:txBody>
        </p:sp>
        <p:sp>
          <p:nvSpPr>
            <p:cNvPr id="10" name="TextBox 9"/>
            <p:cNvSpPr txBox="1"/>
            <p:nvPr/>
          </p:nvSpPr>
          <p:spPr>
            <a:xfrm>
              <a:off x="714349" y="6309320"/>
              <a:ext cx="7674076" cy="369332"/>
            </a:xfrm>
            <a:prstGeom prst="rect">
              <a:avLst/>
            </a:prstGeom>
            <a:noFill/>
          </p:spPr>
          <p:txBody>
            <a:bodyPr wrap="square" rtlCol="0">
              <a:spAutoFit/>
            </a:bodyPr>
            <a:lstStyle/>
            <a:p>
              <a:pPr algn="ctr"/>
              <a:r>
                <a:rPr lang="uk-UA" b="1" spc="1000" dirty="0" smtClean="0">
                  <a:solidFill>
                    <a:schemeClr val="accent1">
                      <a:lumMod val="75000"/>
                    </a:schemeClr>
                  </a:solidFill>
                </a:rPr>
                <a:t>Алгоритми та програми</a:t>
              </a:r>
              <a:endParaRPr lang="uk-UA" b="1" spc="1000" dirty="0">
                <a:solidFill>
                  <a:schemeClr val="accent1">
                    <a:lumMod val="75000"/>
                  </a:schemeClr>
                </a:solidFill>
              </a:endParaRPr>
            </a:p>
          </p:txBody>
        </p:sp>
      </p:grpSp>
      <p:sp>
        <p:nvSpPr>
          <p:cNvPr id="3" name="Прямоугольник 2"/>
          <p:cNvSpPr/>
          <p:nvPr/>
        </p:nvSpPr>
        <p:spPr>
          <a:xfrm>
            <a:off x="2286000" y="2828836"/>
            <a:ext cx="4572000" cy="369332"/>
          </a:xfrm>
          <a:prstGeom prst="rect">
            <a:avLst/>
          </a:prstGeom>
        </p:spPr>
        <p:txBody>
          <a:bodyPr>
            <a:spAutoFit/>
          </a:bodyPr>
          <a:lstStyle/>
          <a:p>
            <a:r>
              <a:rPr lang="uk-UA" dirty="0"/>
              <a:t> </a:t>
            </a:r>
          </a:p>
        </p:txBody>
      </p:sp>
      <p:sp>
        <p:nvSpPr>
          <p:cNvPr id="14" name="Прямоугольник 13"/>
          <p:cNvSpPr/>
          <p:nvPr/>
        </p:nvSpPr>
        <p:spPr>
          <a:xfrm>
            <a:off x="298793" y="1531369"/>
            <a:ext cx="4107464" cy="4580538"/>
          </a:xfrm>
          <a:prstGeom prst="rect">
            <a:avLst/>
          </a:prstGeom>
          <a:noFill/>
        </p:spPr>
      </p:sp>
      <p:pic>
        <p:nvPicPr>
          <p:cNvPr id="11" name="Picture 2"/>
          <p:cNvPicPr>
            <a:picLocks noChangeAspect="1" noChangeArrowheads="1"/>
          </p:cNvPicPr>
          <p:nvPr/>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100202" y="64069"/>
            <a:ext cx="422545" cy="57501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 name="Picture 2"/>
          <p:cNvPicPr>
            <a:picLocks noChangeAspect="1" noChangeArrowheads="1"/>
          </p:cNvPicPr>
          <p:nvPr/>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flipH="1">
            <a:off x="8627365" y="112972"/>
            <a:ext cx="437701" cy="57501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1" name="Выноска со стрелкой вниз 30"/>
          <p:cNvSpPr/>
          <p:nvPr/>
        </p:nvSpPr>
        <p:spPr>
          <a:xfrm>
            <a:off x="1403648" y="687984"/>
            <a:ext cx="6120680" cy="612934"/>
          </a:xfrm>
          <a:prstGeom prst="downArrowCallout">
            <a:avLst/>
          </a:prstGeom>
          <a:effectLst>
            <a:innerShdw blurRad="63500" dist="50800" dir="18900000">
              <a:prstClr val="black">
                <a:alpha val="50000"/>
              </a:prstClr>
            </a:innerShdw>
            <a:reflection blurRad="6350" stA="50000" endA="300" endPos="38500" dist="50800" dir="5400000" sy="-100000" algn="bl" rotWithShape="0"/>
          </a:effectLst>
          <a:scene3d>
            <a:camera prst="orthographicFront"/>
            <a:lightRig rig="threePt" dir="t"/>
          </a:scene3d>
          <a:sp3d>
            <a:bevelT prst="convex"/>
          </a:sp3d>
        </p:spPr>
        <p:style>
          <a:lnRef idx="1">
            <a:schemeClr val="accent5"/>
          </a:lnRef>
          <a:fillRef idx="2">
            <a:schemeClr val="accent5"/>
          </a:fillRef>
          <a:effectRef idx="1">
            <a:schemeClr val="accent5"/>
          </a:effectRef>
          <a:fontRef idx="minor">
            <a:schemeClr val="dk1"/>
          </a:fontRef>
        </p:style>
        <p:txBody>
          <a:bodyPr wrap="square" anchor="ctr">
            <a:spAutoFit/>
          </a:bodyPr>
          <a:lstStyle/>
          <a:p>
            <a:pPr algn="ctr"/>
            <a:r>
              <a:rPr lang="uk-UA" sz="2000" b="1" dirty="0" smtClean="0">
                <a:solidFill>
                  <a:srgbClr val="000099"/>
                </a:solidFill>
              </a:rPr>
              <a:t>Відслідковування  часу </a:t>
            </a:r>
            <a:r>
              <a:rPr lang="uk-UA" sz="2000" b="1" dirty="0">
                <a:solidFill>
                  <a:srgbClr val="000099"/>
                </a:solidFill>
              </a:rPr>
              <a:t>у програмі</a:t>
            </a:r>
            <a:endParaRPr lang="uk-UA" sz="2000" b="1" kern="0" dirty="0">
              <a:solidFill>
                <a:srgbClr val="000099"/>
              </a:solidFill>
            </a:endParaRPr>
          </a:p>
        </p:txBody>
      </p:sp>
      <p:pic>
        <p:nvPicPr>
          <p:cNvPr id="20" name="Picture 7" descr="Результат пошуку зображень за запитом скретч"/>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19053" y="4979534"/>
            <a:ext cx="1144803" cy="1144803"/>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pic>
        <p:nvPicPr>
          <p:cNvPr id="921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4237" y="1298006"/>
            <a:ext cx="2211539" cy="5794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4444" y="2079414"/>
            <a:ext cx="1951123" cy="575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0"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2917" y="3198168"/>
            <a:ext cx="2152650" cy="447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1"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6738" y="4005064"/>
            <a:ext cx="1895475" cy="1724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Блок-схема: дисплей 20"/>
          <p:cNvSpPr/>
          <p:nvPr/>
        </p:nvSpPr>
        <p:spPr>
          <a:xfrm>
            <a:off x="2555776" y="1395399"/>
            <a:ext cx="6290439" cy="369332"/>
          </a:xfrm>
          <a:prstGeom prst="flowChartDisplay">
            <a:avLst/>
          </a:prstGeom>
          <a:ln>
            <a:noFill/>
          </a:ln>
          <a:effectLst>
            <a:innerShdw blurRad="63500" dist="50800" dir="18900000">
              <a:prstClr val="black">
                <a:alpha val="50000"/>
              </a:prstClr>
            </a:innerShdw>
          </a:effectLst>
          <a:scene3d>
            <a:camera prst="orthographicFront">
              <a:rot lat="0" lon="0" rev="0"/>
            </a:camera>
            <a:lightRig rig="chilly" dir="t">
              <a:rot lat="0" lon="0" rev="18480000"/>
            </a:lightRig>
          </a:scene3d>
          <a:sp3d prstMaterial="clear">
            <a:bevelT h="63500"/>
          </a:sp3d>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uk-UA" dirty="0" smtClean="0"/>
              <a:t>Виконати дії через певний </a:t>
            </a:r>
            <a:r>
              <a:rPr lang="uk-UA" dirty="0"/>
              <a:t>час</a:t>
            </a:r>
            <a:endParaRPr lang="uk-UA" dirty="0"/>
          </a:p>
        </p:txBody>
      </p:sp>
      <p:sp>
        <p:nvSpPr>
          <p:cNvPr id="22" name="Блок-схема: дисплей 21"/>
          <p:cNvSpPr/>
          <p:nvPr/>
        </p:nvSpPr>
        <p:spPr>
          <a:xfrm>
            <a:off x="2534983" y="1905505"/>
            <a:ext cx="6311232" cy="923330"/>
          </a:xfrm>
          <a:prstGeom prst="flowChartDisplay">
            <a:avLst/>
          </a:prstGeom>
          <a:ln>
            <a:noFill/>
          </a:ln>
          <a:effectLst>
            <a:innerShdw blurRad="63500" dist="50800" dir="18900000">
              <a:prstClr val="black">
                <a:alpha val="50000"/>
              </a:prstClr>
            </a:innerShdw>
          </a:effectLst>
          <a:scene3d>
            <a:camera prst="orthographicFront">
              <a:rot lat="0" lon="0" rev="0"/>
            </a:camera>
            <a:lightRig rig="chilly" dir="t">
              <a:rot lat="0" lon="0" rev="18480000"/>
            </a:lightRig>
          </a:scene3d>
          <a:sp3d prstMaterial="clear">
            <a:bevelT h="63500"/>
          </a:sp3d>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uk-UA" smtClean="0"/>
              <a:t>Таймер — спеціальним годинником, який відслідковує час у секундах із частотою 1/10 секунди</a:t>
            </a:r>
            <a:endParaRPr lang="uk-UA"/>
          </a:p>
        </p:txBody>
      </p:sp>
      <p:sp>
        <p:nvSpPr>
          <p:cNvPr id="23" name="Блок-схема: дисплей 22"/>
          <p:cNvSpPr/>
          <p:nvPr/>
        </p:nvSpPr>
        <p:spPr>
          <a:xfrm>
            <a:off x="2534984" y="3198168"/>
            <a:ext cx="6311232" cy="369332"/>
          </a:xfrm>
          <a:prstGeom prst="flowChartDisplay">
            <a:avLst/>
          </a:prstGeom>
          <a:ln>
            <a:noFill/>
          </a:ln>
          <a:effectLst>
            <a:innerShdw blurRad="63500" dist="50800" dir="18900000">
              <a:prstClr val="black">
                <a:alpha val="50000"/>
              </a:prstClr>
            </a:innerShdw>
          </a:effectLst>
          <a:scene3d>
            <a:camera prst="orthographicFront">
              <a:rot lat="0" lon="0" rev="0"/>
            </a:camera>
            <a:lightRig rig="chilly" dir="t">
              <a:rot lat="0" lon="0" rev="18480000"/>
            </a:lightRig>
          </a:scene3d>
          <a:sp3d prstMaterial="clear">
            <a:bevelT h="63500"/>
          </a:sp3d>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uk-UA" dirty="0" smtClean="0"/>
              <a:t>Розпочати відлік </a:t>
            </a:r>
            <a:r>
              <a:rPr lang="uk-UA" dirty="0"/>
              <a:t>часу</a:t>
            </a:r>
            <a:endParaRPr lang="uk-UA" dirty="0"/>
          </a:p>
        </p:txBody>
      </p:sp>
      <p:sp>
        <p:nvSpPr>
          <p:cNvPr id="24" name="Блок-схема: дисплей 23"/>
          <p:cNvSpPr/>
          <p:nvPr/>
        </p:nvSpPr>
        <p:spPr>
          <a:xfrm>
            <a:off x="2530696" y="4006947"/>
            <a:ext cx="6315519" cy="369332"/>
          </a:xfrm>
          <a:prstGeom prst="flowChartDisplay">
            <a:avLst/>
          </a:prstGeom>
          <a:ln>
            <a:noFill/>
          </a:ln>
          <a:effectLst>
            <a:innerShdw blurRad="63500" dist="50800" dir="18900000">
              <a:prstClr val="black">
                <a:alpha val="50000"/>
              </a:prstClr>
            </a:innerShdw>
          </a:effectLst>
          <a:scene3d>
            <a:camera prst="orthographicFront">
              <a:rot lat="0" lon="0" rev="0"/>
            </a:camera>
            <a:lightRig rig="chilly" dir="t">
              <a:rot lat="0" lon="0" rev="18480000"/>
            </a:lightRig>
          </a:scene3d>
          <a:sp3d prstMaterial="clear">
            <a:bevelT h="63500"/>
          </a:sp3d>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uk-UA" smtClean="0"/>
              <a:t>Враховувати поточну дату або час</a:t>
            </a:r>
            <a:endParaRPr lang="uk-UA"/>
          </a:p>
        </p:txBody>
      </p:sp>
    </p:spTree>
    <p:extLst>
      <p:ext uri="{BB962C8B-B14F-4D97-AF65-F5344CB8AC3E}">
        <p14:creationId xmlns:p14="http://schemas.microsoft.com/office/powerpoint/2010/main" val="37079841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2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2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22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922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t="-12000" b="-12000"/>
          </a:stretch>
        </a:blipFill>
        <a:effectLst/>
      </p:bgPr>
    </p:bg>
    <p:spTree>
      <p:nvGrpSpPr>
        <p:cNvPr id="1" name=""/>
        <p:cNvGrpSpPr/>
        <p:nvPr/>
      </p:nvGrpSpPr>
      <p:grpSpPr>
        <a:xfrm>
          <a:off x="0" y="0"/>
          <a:ext cx="0" cy="0"/>
          <a:chOff x="0" y="0"/>
          <a:chExt cx="0" cy="0"/>
        </a:xfrm>
      </p:grpSpPr>
      <p:sp>
        <p:nvSpPr>
          <p:cNvPr id="26" name="Нижний колонтитул 1"/>
          <p:cNvSpPr txBox="1">
            <a:spLocks/>
          </p:cNvSpPr>
          <p:nvPr/>
        </p:nvSpPr>
        <p:spPr>
          <a:xfrm>
            <a:off x="3491880" y="6284400"/>
            <a:ext cx="2895600" cy="365125"/>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uk-UA" sz="1050" dirty="0" smtClean="0">
                <a:solidFill>
                  <a:schemeClr val="tx2">
                    <a:lumMod val="25000"/>
                    <a:lumOff val="75000"/>
                  </a:schemeClr>
                </a:solidFill>
              </a:rPr>
              <a:t>Чашук О.Ф., вчитель інформатики ЗОШ№23, Луцьк</a:t>
            </a:r>
            <a:endParaRPr lang="uk-UA" sz="1050" dirty="0">
              <a:solidFill>
                <a:schemeClr val="tx2">
                  <a:lumMod val="25000"/>
                  <a:lumOff val="75000"/>
                </a:schemeClr>
              </a:solidFill>
            </a:endParaRPr>
          </a:p>
        </p:txBody>
      </p:sp>
      <p:sp>
        <p:nvSpPr>
          <p:cNvPr id="7" name="Заголовок 1"/>
          <p:cNvSpPr txBox="1">
            <a:spLocks/>
          </p:cNvSpPr>
          <p:nvPr/>
        </p:nvSpPr>
        <p:spPr>
          <a:xfrm>
            <a:off x="1763688" y="242392"/>
            <a:ext cx="5544616" cy="882352"/>
          </a:xfrm>
          <a:prstGeom prst="rect">
            <a:avLst/>
          </a:prstGeom>
        </p:spPr>
        <p:txBody>
          <a:bodyPr anchor="ct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uk-UA" b="1" dirty="0" smtClean="0"/>
              <a:t>Домашнє завдання</a:t>
            </a:r>
            <a:endParaRPr lang="uk-UA" b="1" dirty="0"/>
          </a:p>
        </p:txBody>
      </p:sp>
      <p:sp>
        <p:nvSpPr>
          <p:cNvPr id="8" name="Місце для вмісту 2"/>
          <p:cNvSpPr txBox="1">
            <a:spLocks/>
          </p:cNvSpPr>
          <p:nvPr/>
        </p:nvSpPr>
        <p:spPr>
          <a:xfrm>
            <a:off x="303763" y="1104908"/>
            <a:ext cx="8660725" cy="5544617"/>
          </a:xfrm>
          <a:prstGeom prst="rect">
            <a:avLst/>
          </a:prstGeom>
        </p:spPr>
        <p:style>
          <a:lnRef idx="1">
            <a:schemeClr val="accent1"/>
          </a:lnRef>
          <a:fillRef idx="2">
            <a:schemeClr val="accent1"/>
          </a:fillRef>
          <a:effectRef idx="1">
            <a:schemeClr val="accent1"/>
          </a:effectRef>
          <a:fontRef idx="minor">
            <a:schemeClr val="dk1"/>
          </a:fontRef>
        </p:style>
        <p:txBody>
          <a:bodyPr>
            <a:noAutofit/>
          </a:bodyPr>
          <a:lst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a:lstStyle>
          <a:p>
            <a:pPr marL="452438" indent="-452438">
              <a:buFont typeface="Wingdings" panose="05000000000000000000" pitchFamily="2" charset="2"/>
              <a:buChar char="q"/>
            </a:pPr>
            <a:endParaRPr lang="uk-UA" sz="2800" b="1" dirty="0" smtClean="0">
              <a:solidFill>
                <a:srgbClr val="C00000"/>
              </a:solidFill>
            </a:endParaRPr>
          </a:p>
          <a:p>
            <a:pPr marL="452438" indent="-452438">
              <a:buFont typeface="Wingdings" panose="05000000000000000000" pitchFamily="2" charset="2"/>
              <a:buChar char="q"/>
            </a:pPr>
            <a:r>
              <a:rPr lang="uk-UA" sz="2800" b="1" dirty="0" smtClean="0">
                <a:solidFill>
                  <a:srgbClr val="C00000"/>
                </a:solidFill>
              </a:rPr>
              <a:t>Вивчити </a:t>
            </a:r>
            <a:r>
              <a:rPr lang="uk-UA" sz="2800" b="1" dirty="0" smtClean="0">
                <a:solidFill>
                  <a:srgbClr val="C00000"/>
                </a:solidFill>
              </a:rPr>
              <a:t>§</a:t>
            </a:r>
            <a:r>
              <a:rPr lang="uk-UA" sz="2800" b="1" dirty="0">
                <a:solidFill>
                  <a:srgbClr val="C00000"/>
                </a:solidFill>
              </a:rPr>
              <a:t> </a:t>
            </a:r>
            <a:r>
              <a:rPr lang="uk-UA" sz="2800" b="1" dirty="0" smtClean="0">
                <a:solidFill>
                  <a:srgbClr val="C00000"/>
                </a:solidFill>
              </a:rPr>
              <a:t>20</a:t>
            </a:r>
            <a:endParaRPr lang="uk-UA" sz="2800" b="1" dirty="0" smtClean="0">
              <a:solidFill>
                <a:srgbClr val="C00000"/>
              </a:solidFill>
            </a:endParaRPr>
          </a:p>
          <a:p>
            <a:pPr marL="530225" indent="-530225">
              <a:spcBef>
                <a:spcPts val="0"/>
              </a:spcBef>
              <a:buFont typeface="Wingdings" panose="05000000000000000000" pitchFamily="2" charset="2"/>
              <a:buChar char="q"/>
            </a:pPr>
            <a:r>
              <a:rPr lang="uk-UA" sz="2800" b="1" dirty="0" smtClean="0">
                <a:solidFill>
                  <a:srgbClr val="0070C0"/>
                </a:solidFill>
              </a:rPr>
              <a:t>Опрацювати  всі запитання </a:t>
            </a:r>
          </a:p>
          <a:p>
            <a:pPr marL="811213" lvl="3" indent="0">
              <a:spcBef>
                <a:spcPts val="0"/>
              </a:spcBef>
              <a:buNone/>
            </a:pPr>
            <a:r>
              <a:rPr lang="uk-UA" sz="2800" b="1" dirty="0" smtClean="0">
                <a:solidFill>
                  <a:srgbClr val="0070C0"/>
                </a:solidFill>
              </a:rPr>
              <a:t>і завдання з рубрик </a:t>
            </a:r>
          </a:p>
          <a:p>
            <a:pPr marL="1798638" indent="0">
              <a:buNone/>
            </a:pPr>
            <a:r>
              <a:rPr lang="uk-UA" sz="2800" b="1" dirty="0" smtClean="0">
                <a:solidFill>
                  <a:srgbClr val="002060"/>
                </a:solidFill>
              </a:rPr>
              <a:t> </a:t>
            </a:r>
          </a:p>
          <a:p>
            <a:pPr marL="1798638" indent="0">
              <a:buNone/>
            </a:pPr>
            <a:endParaRPr lang="uk-UA" sz="2800" b="1" dirty="0" smtClean="0">
              <a:solidFill>
                <a:srgbClr val="002060"/>
              </a:solidFill>
            </a:endParaRPr>
          </a:p>
          <a:p>
            <a:pPr marL="1798638" indent="0">
              <a:buNone/>
            </a:pPr>
            <a:endParaRPr lang="uk-UA" sz="2800" b="1" dirty="0" smtClean="0">
              <a:solidFill>
                <a:srgbClr val="002060"/>
              </a:solidFill>
            </a:endParaRPr>
          </a:p>
          <a:p>
            <a:pPr marL="530225" indent="-530225">
              <a:buFont typeface="Wingdings" pitchFamily="2" charset="2"/>
              <a:buChar char="q"/>
            </a:pPr>
            <a:endParaRPr lang="uk-UA" sz="1400" b="1" dirty="0" smtClean="0">
              <a:solidFill>
                <a:srgbClr val="002060"/>
              </a:solidFill>
            </a:endParaRPr>
          </a:p>
          <a:p>
            <a:pPr marL="530225" indent="-530225">
              <a:buFont typeface="Wingdings" pitchFamily="2" charset="2"/>
              <a:buChar char="q"/>
            </a:pPr>
            <a:r>
              <a:rPr lang="uk-UA" sz="2800" b="1" dirty="0" smtClean="0">
                <a:solidFill>
                  <a:srgbClr val="002060"/>
                </a:solidFill>
              </a:rPr>
              <a:t>Заповнити словничок </a:t>
            </a:r>
          </a:p>
          <a:p>
            <a:pPr marL="0" indent="0" algn="ctr">
              <a:buNone/>
            </a:pPr>
            <a:endParaRPr lang="uk-UA" sz="2800" b="1" dirty="0" smtClean="0">
              <a:solidFill>
                <a:srgbClr val="002060"/>
              </a:solidFill>
            </a:endParaRPr>
          </a:p>
          <a:p>
            <a:pPr marL="0" indent="0" algn="ctr">
              <a:buNone/>
            </a:pPr>
            <a:endParaRPr lang="uk-UA" sz="2800" b="1" dirty="0" smtClean="0">
              <a:solidFill>
                <a:srgbClr val="002060"/>
              </a:solidFill>
            </a:endParaRPr>
          </a:p>
          <a:p>
            <a:pPr marL="0" indent="0">
              <a:buNone/>
            </a:pPr>
            <a:endParaRPr lang="uk-UA" sz="2800" b="1" dirty="0" smtClean="0">
              <a:solidFill>
                <a:srgbClr val="002060"/>
              </a:solidFill>
            </a:endParaRPr>
          </a:p>
        </p:txBody>
      </p:sp>
      <p:sp>
        <p:nvSpPr>
          <p:cNvPr id="11" name="TextBox 10"/>
          <p:cNvSpPr txBox="1"/>
          <p:nvPr/>
        </p:nvSpPr>
        <p:spPr>
          <a:xfrm>
            <a:off x="2263746" y="5541411"/>
            <a:ext cx="6655174" cy="624423"/>
          </a:xfrm>
          <a:prstGeom prst="snip2DiagRect">
            <a:avLst/>
          </a:prstGeom>
          <a:scene3d>
            <a:camera prst="orthographicFront"/>
            <a:lightRig rig="threePt" dir="t"/>
          </a:scene3d>
          <a:sp3d>
            <a:bevelT w="139700" h="139700" prst="divot"/>
          </a:sp3d>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uk-UA" sz="2800" b="1" dirty="0" smtClean="0">
                <a:latin typeface="Segoe Print" pitchFamily="2" charset="0"/>
              </a:rPr>
              <a:t>Подія, події в </a:t>
            </a:r>
            <a:r>
              <a:rPr lang="uk-UA" sz="2800" b="1" dirty="0" smtClean="0">
                <a:latin typeface="Segoe Print" pitchFamily="2" charset="0"/>
              </a:rPr>
              <a:t>Скретч</a:t>
            </a:r>
            <a:endParaRPr lang="uk-UA" sz="2800" b="1" dirty="0">
              <a:latin typeface="Segoe Print" pitchFamily="2" charset="0"/>
            </a:endParaRPr>
          </a:p>
        </p:txBody>
      </p:sp>
      <p:pic>
        <p:nvPicPr>
          <p:cNvPr id="14" name="Picture 60" descr="3D_2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930" y="128880"/>
            <a:ext cx="1295400" cy="144197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0" descr="3D_2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7768588" y="190853"/>
            <a:ext cx="1375412" cy="144197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3981" y="5326532"/>
            <a:ext cx="2043596" cy="830465"/>
          </a:xfrm>
          <a:prstGeom prst="rect">
            <a:avLst/>
          </a:prstGeom>
          <a:noFill/>
          <a:ln>
            <a:noFill/>
          </a:ln>
          <a:effectLst>
            <a:outerShdw dist="35921" dir="2700000" algn="ctr" rotWithShape="0">
              <a:schemeClr val="bg2"/>
            </a:outerShdw>
          </a:effectLst>
          <a:scene3d>
            <a:camera prst="orthographicFront"/>
            <a:lightRig rig="threePt" dir="t"/>
          </a:scene3d>
          <a:sp3d>
            <a:bevelT w="114300" prst="artDeco"/>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 name="Группа 1"/>
          <p:cNvGrpSpPr/>
          <p:nvPr/>
        </p:nvGrpSpPr>
        <p:grpSpPr>
          <a:xfrm>
            <a:off x="915930" y="2944814"/>
            <a:ext cx="2013055" cy="498853"/>
            <a:chOff x="680630" y="3032758"/>
            <a:chExt cx="2349097" cy="560963"/>
          </a:xfrm>
        </p:grpSpPr>
        <p:pic>
          <p:nvPicPr>
            <p:cNvPr id="717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77152" y="3041271"/>
              <a:ext cx="1552575" cy="55245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1"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80630" y="3032758"/>
              <a:ext cx="797700" cy="56096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3" name="Группа 2"/>
          <p:cNvGrpSpPr/>
          <p:nvPr/>
        </p:nvGrpSpPr>
        <p:grpSpPr>
          <a:xfrm>
            <a:off x="727684" y="3573017"/>
            <a:ext cx="2904459" cy="432048"/>
            <a:chOff x="602359" y="3856153"/>
            <a:chExt cx="3092592" cy="534861"/>
          </a:xfrm>
        </p:grpSpPr>
        <p:pic>
          <p:nvPicPr>
            <p:cNvPr id="7172"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42301" y="3866409"/>
              <a:ext cx="2152650" cy="51435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3"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2359" y="3856153"/>
              <a:ext cx="954241" cy="53486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4" name="Группа 3"/>
          <p:cNvGrpSpPr/>
          <p:nvPr/>
        </p:nvGrpSpPr>
        <p:grpSpPr>
          <a:xfrm>
            <a:off x="799348" y="4210895"/>
            <a:ext cx="3470380" cy="432048"/>
            <a:chOff x="727685" y="4221088"/>
            <a:chExt cx="3759367" cy="546289"/>
          </a:xfrm>
        </p:grpSpPr>
        <p:pic>
          <p:nvPicPr>
            <p:cNvPr id="7174" name="Picture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72402" y="4221088"/>
              <a:ext cx="2914650" cy="5334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5" name="Picture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27685" y="4221088"/>
              <a:ext cx="844717" cy="54628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6" name="Группа 5"/>
          <p:cNvGrpSpPr/>
          <p:nvPr/>
        </p:nvGrpSpPr>
        <p:grpSpPr>
          <a:xfrm>
            <a:off x="4269728" y="2913392"/>
            <a:ext cx="2104061" cy="528830"/>
            <a:chOff x="4423752" y="2924504"/>
            <a:chExt cx="2327071" cy="532828"/>
          </a:xfrm>
        </p:grpSpPr>
        <p:pic>
          <p:nvPicPr>
            <p:cNvPr id="7176" name="Picture 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969648" y="2933457"/>
              <a:ext cx="1781175" cy="52387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7" name="Picture 9"/>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423752" y="2924504"/>
              <a:ext cx="576064" cy="52839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9" name="Группа 8"/>
          <p:cNvGrpSpPr/>
          <p:nvPr/>
        </p:nvGrpSpPr>
        <p:grpSpPr>
          <a:xfrm>
            <a:off x="3885022" y="3522126"/>
            <a:ext cx="2488767" cy="454751"/>
            <a:chOff x="4144130" y="3789042"/>
            <a:chExt cx="2978762" cy="542925"/>
          </a:xfrm>
        </p:grpSpPr>
        <p:pic>
          <p:nvPicPr>
            <p:cNvPr id="7178" name="Picture 1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932142" y="3789042"/>
              <a:ext cx="2190750" cy="54292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9" name="Picture 1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144130" y="3789042"/>
              <a:ext cx="795550" cy="54292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7180" name="Picture 1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549707" y="4156684"/>
            <a:ext cx="1843633" cy="43904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81" name="Picture 13"/>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rot="21151490">
            <a:off x="561522" y="252111"/>
            <a:ext cx="621897" cy="854836"/>
          </a:xfrm>
          <a:prstGeom prst="rect">
            <a:avLst/>
          </a:prstGeom>
          <a:noFill/>
          <a:ln>
            <a:noFill/>
          </a:ln>
          <a:effectLst>
            <a:outerShdw dist="35921" dir="2700000" algn="ctr" rotWithShape="0">
              <a:schemeClr val="bg2"/>
            </a:outerShdw>
            <a:softEdge rad="63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3" name="Picture 13"/>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rot="976510" flipH="1">
            <a:off x="8113496" y="228338"/>
            <a:ext cx="554660" cy="854836"/>
          </a:xfrm>
          <a:prstGeom prst="rect">
            <a:avLst/>
          </a:prstGeom>
          <a:noFill/>
          <a:ln>
            <a:noFill/>
          </a:ln>
          <a:effectLst>
            <a:outerShdw dist="35921" dir="2700000" algn="ctr" rotWithShape="0">
              <a:schemeClr val="bg2"/>
            </a:outerShdw>
            <a:softEdge rad="63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9" name="Picture 4"/>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6648329" y="1772816"/>
            <a:ext cx="2240518" cy="3142616"/>
          </a:xfrm>
          <a:prstGeom prst="rect">
            <a:avLst/>
          </a:prstGeom>
          <a:noFill/>
          <a:ln>
            <a:noFill/>
          </a:ln>
          <a:effectLst>
            <a:outerShdw blurRad="184150" dist="241300" dir="11520000" sx="110000" sy="110000" algn="ctr">
              <a:srgbClr val="000000">
                <a:alpha val="18000"/>
              </a:srgbClr>
            </a:outerShdw>
            <a:softEdge rad="635000"/>
          </a:effectLst>
          <a:scene3d>
            <a:camera prst="perspectiveFront" fov="5100000">
              <a:rot lat="0" lon="2100000" rev="0"/>
            </a:camera>
            <a:lightRig rig="flood" dir="t">
              <a:rot lat="0" lon="0" rev="13800000"/>
            </a:lightRig>
          </a:scene3d>
          <a:sp3d extrusionH="107950" prstMaterial="plastic">
            <a:bevelT w="82550" h="63500" prst="divot"/>
            <a:bevelB/>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76184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1"/>
          <p:cNvSpPr>
            <a:spLocks noGrp="1"/>
          </p:cNvSpPr>
          <p:nvPr>
            <p:ph type="body" idx="4294967295"/>
          </p:nvPr>
        </p:nvSpPr>
        <p:spPr>
          <a:xfrm>
            <a:off x="1187624" y="136540"/>
            <a:ext cx="7632848" cy="5470525"/>
          </a:xfrm>
          <a:prstGeom prst="snip2SameRect">
            <a:avLst/>
          </a:prstGeom>
          <a:solidFill>
            <a:schemeClr val="bg1"/>
          </a:solidFill>
          <a:effectLst>
            <a:glow rad="127000">
              <a:schemeClr val="accent1">
                <a:alpha val="17000"/>
              </a:schemeClr>
            </a:glow>
            <a:reflection blurRad="6350" stA="52000" endA="300" endPos="35000" dir="5400000" sy="-100000" algn="bl" rotWithShape="0"/>
            <a:softEdge rad="635000"/>
          </a:effectLst>
          <a:scene3d>
            <a:camera prst="perspectiveRelaxed"/>
            <a:lightRig rig="threePt" dir="t"/>
          </a:scene3d>
          <a:sp3d>
            <a:bevelT w="101600" prst="riblet"/>
          </a:sp3d>
        </p:spPr>
        <p:txBody>
          <a:bodyPr anchor="b">
            <a:noAutofit/>
            <a:scene3d>
              <a:camera prst="perspectiveRelaxed"/>
              <a:lightRig rig="soft" dir="tl">
                <a:rot lat="0" lon="0" rev="0"/>
              </a:lightRig>
            </a:scene3d>
            <a:sp3d contourW="25400" prstMaterial="matte">
              <a:bevelT w="25400" h="55880" prst="artDeco"/>
              <a:contourClr>
                <a:schemeClr val="accent2">
                  <a:tint val="20000"/>
                </a:schemeClr>
              </a:contourClr>
            </a:sp3d>
          </a:bodyPr>
          <a:lstStyle/>
          <a:p>
            <a:pPr algn="ctr">
              <a:spcBef>
                <a:spcPts val="0"/>
              </a:spcBef>
            </a:pPr>
            <a:endParaRPr lang="uk-UA" sz="8800" b="1" dirty="0" smtClean="0">
              <a:solidFill>
                <a:srgbClr val="FF0000"/>
              </a:solidFill>
              <a:latin typeface="Calibri" pitchFamily="34" charset="0"/>
              <a:cs typeface="Calibri" pitchFamily="34" charset="0"/>
            </a:endParaRPr>
          </a:p>
          <a:p>
            <a:pPr algn="ctr">
              <a:spcBef>
                <a:spcPts val="0"/>
              </a:spcBef>
            </a:pPr>
            <a:endParaRPr lang="uk-UA" sz="8800" b="1" dirty="0">
              <a:solidFill>
                <a:srgbClr val="FF0000"/>
              </a:solidFill>
              <a:latin typeface="Calibri" pitchFamily="34" charset="0"/>
              <a:cs typeface="Calibri" pitchFamily="34" charset="0"/>
            </a:endParaRPr>
          </a:p>
          <a:p>
            <a:pPr algn="ctr">
              <a:spcBef>
                <a:spcPts val="0"/>
              </a:spcBef>
            </a:pPr>
            <a:r>
              <a:rPr lang="uk-UA" sz="8800" b="1" dirty="0" smtClean="0">
                <a:solidFill>
                  <a:srgbClr val="FF0000"/>
                </a:solidFill>
                <a:latin typeface="Calibri" pitchFamily="34" charset="0"/>
                <a:cs typeface="Calibri" pitchFamily="34" charset="0"/>
              </a:rPr>
              <a:t>Р</a:t>
            </a:r>
            <a:r>
              <a:rPr lang="uk-UA" sz="9600" b="1" dirty="0" smtClean="0">
                <a:solidFill>
                  <a:srgbClr val="FFC000"/>
                </a:solidFill>
                <a:latin typeface="Calibri" pitchFamily="34" charset="0"/>
                <a:cs typeface="Calibri" pitchFamily="34" charset="0"/>
              </a:rPr>
              <a:t>о</a:t>
            </a:r>
            <a:r>
              <a:rPr lang="uk-UA" sz="8000" b="1" dirty="0" smtClean="0">
                <a:solidFill>
                  <a:srgbClr val="002060"/>
                </a:solidFill>
                <a:latin typeface="Calibri" pitchFamily="34" charset="0"/>
                <a:cs typeface="Calibri" pitchFamily="34" charset="0"/>
              </a:rPr>
              <a:t>з</a:t>
            </a:r>
            <a:r>
              <a:rPr lang="uk-UA" sz="11500" b="1" dirty="0" smtClean="0">
                <a:solidFill>
                  <a:srgbClr val="660066"/>
                </a:solidFill>
                <a:latin typeface="Calibri" pitchFamily="34" charset="0"/>
                <a:cs typeface="Calibri" pitchFamily="34" charset="0"/>
              </a:rPr>
              <a:t>г</a:t>
            </a:r>
            <a:r>
              <a:rPr lang="uk-UA" sz="9600" b="1" dirty="0" smtClean="0">
                <a:solidFill>
                  <a:srgbClr val="0070C0"/>
                </a:solidFill>
                <a:latin typeface="Calibri" pitchFamily="34" charset="0"/>
                <a:cs typeface="Calibri" pitchFamily="34" charset="0"/>
              </a:rPr>
              <a:t>а</a:t>
            </a:r>
            <a:r>
              <a:rPr lang="uk-UA" sz="8800" b="1" dirty="0" smtClean="0">
                <a:solidFill>
                  <a:srgbClr val="92D050"/>
                </a:solidFill>
                <a:latin typeface="Calibri" pitchFamily="34" charset="0"/>
                <a:cs typeface="Calibri" pitchFamily="34" charset="0"/>
              </a:rPr>
              <a:t>д</a:t>
            </a:r>
            <a:r>
              <a:rPr lang="uk-UA" sz="11500" b="1" dirty="0" smtClean="0">
                <a:solidFill>
                  <a:srgbClr val="006666"/>
                </a:solidFill>
                <a:latin typeface="Calibri" pitchFamily="34" charset="0"/>
                <a:cs typeface="Calibri" pitchFamily="34" charset="0"/>
              </a:rPr>
              <a:t>а</a:t>
            </a:r>
            <a:r>
              <a:rPr lang="uk-UA" sz="8000" b="1" dirty="0" smtClean="0">
                <a:solidFill>
                  <a:srgbClr val="002060"/>
                </a:solidFill>
                <a:latin typeface="Calibri" pitchFamily="34" charset="0"/>
                <a:cs typeface="Calibri" pitchFamily="34" charset="0"/>
              </a:rPr>
              <a:t>й</a:t>
            </a:r>
            <a:br>
              <a:rPr lang="uk-UA" sz="8000" b="1" dirty="0" smtClean="0">
                <a:solidFill>
                  <a:srgbClr val="002060"/>
                </a:solidFill>
                <a:latin typeface="Calibri" pitchFamily="34" charset="0"/>
                <a:cs typeface="Calibri" pitchFamily="34" charset="0"/>
              </a:rPr>
            </a:br>
            <a:r>
              <a:rPr lang="uk-UA" sz="8000" b="1" dirty="0" err="1" smtClean="0">
                <a:solidFill>
                  <a:srgbClr val="002060"/>
                </a:solidFill>
                <a:latin typeface="Calibri" pitchFamily="34" charset="0"/>
                <a:cs typeface="Calibri" pitchFamily="34" charset="0"/>
              </a:rPr>
              <a:t>А</a:t>
            </a:r>
            <a:r>
              <a:rPr lang="uk-UA" sz="8800" b="1" dirty="0" err="1" smtClean="0">
                <a:solidFill>
                  <a:schemeClr val="bg1">
                    <a:lumMod val="10000"/>
                  </a:schemeClr>
                </a:solidFill>
                <a:latin typeface="Calibri" pitchFamily="34" charset="0"/>
                <a:cs typeface="Calibri" pitchFamily="34" charset="0"/>
              </a:rPr>
              <a:t>н</a:t>
            </a:r>
            <a:r>
              <a:rPr lang="uk-UA" sz="19900" b="1" dirty="0" err="1" smtClean="0">
                <a:solidFill>
                  <a:srgbClr val="FFFF00"/>
                </a:solidFill>
                <a:latin typeface="Calibri" pitchFamily="34" charset="0"/>
                <a:cs typeface="Calibri" pitchFamily="34" charset="0"/>
              </a:rPr>
              <a:t>а</a:t>
            </a:r>
            <a:r>
              <a:rPr lang="uk-UA" sz="13800" b="1" dirty="0" err="1" smtClean="0">
                <a:solidFill>
                  <a:srgbClr val="FF0000"/>
                </a:solidFill>
                <a:latin typeface="Calibri" pitchFamily="34" charset="0"/>
                <a:cs typeface="Calibri" pitchFamily="34" charset="0"/>
              </a:rPr>
              <a:t>Г</a:t>
            </a:r>
            <a:r>
              <a:rPr lang="uk-UA" sz="11500" b="1" dirty="0" err="1" smtClean="0">
                <a:solidFill>
                  <a:schemeClr val="accent1">
                    <a:lumMod val="50000"/>
                  </a:schemeClr>
                </a:solidFill>
                <a:latin typeface="Calibri" pitchFamily="34" charset="0"/>
                <a:cs typeface="Calibri" pitchFamily="34" charset="0"/>
              </a:rPr>
              <a:t>Р</a:t>
            </a:r>
            <a:r>
              <a:rPr lang="uk-UA" sz="9600" b="1" dirty="0" err="1" smtClean="0">
                <a:solidFill>
                  <a:srgbClr val="003300"/>
                </a:solidFill>
                <a:latin typeface="Calibri" pitchFamily="34" charset="0"/>
                <a:cs typeface="Calibri" pitchFamily="34" charset="0"/>
              </a:rPr>
              <a:t>а</a:t>
            </a:r>
            <a:r>
              <a:rPr lang="uk-UA" sz="9600" b="1" dirty="0" err="1" smtClean="0">
                <a:solidFill>
                  <a:srgbClr val="FFC000"/>
                </a:solidFill>
                <a:latin typeface="Calibri" pitchFamily="34" charset="0"/>
                <a:cs typeface="Calibri" pitchFamily="34" charset="0"/>
              </a:rPr>
              <a:t>м</a:t>
            </a:r>
            <a:r>
              <a:rPr lang="uk-UA" sz="8000" b="1" dirty="0" err="1" smtClean="0">
                <a:solidFill>
                  <a:srgbClr val="002060"/>
                </a:solidFill>
                <a:latin typeface="Calibri" pitchFamily="34" charset="0"/>
                <a:cs typeface="Calibri" pitchFamily="34" charset="0"/>
              </a:rPr>
              <a:t>У</a:t>
            </a:r>
            <a:endParaRPr lang="uk-UA" sz="8000" b="1" dirty="0" smtClean="0">
              <a:solidFill>
                <a:srgbClr val="002060"/>
              </a:solidFill>
              <a:latin typeface="Calibri" pitchFamily="34" charset="0"/>
              <a:cs typeface="Calibri" pitchFamily="34" charset="0"/>
            </a:endParaRPr>
          </a:p>
        </p:txBody>
      </p:sp>
      <p:sp>
        <p:nvSpPr>
          <p:cNvPr id="2" name="Нижний колонтитул 1"/>
          <p:cNvSpPr>
            <a:spLocks noGrp="1"/>
          </p:cNvSpPr>
          <p:nvPr>
            <p:ph type="ftr" sz="quarter" idx="4294967295"/>
          </p:nvPr>
        </p:nvSpPr>
        <p:spPr>
          <a:xfrm>
            <a:off x="3275856" y="6093297"/>
            <a:ext cx="2895600" cy="365125"/>
          </a:xfrm>
        </p:spPr>
        <p:txBody>
          <a:bodyPr/>
          <a:lstStyle/>
          <a:p>
            <a:pPr>
              <a:defRPr/>
            </a:pPr>
            <a:r>
              <a:rPr lang="uk-UA" dirty="0" smtClean="0">
                <a:solidFill>
                  <a:schemeClr val="tx2">
                    <a:lumMod val="25000"/>
                    <a:lumOff val="75000"/>
                  </a:schemeClr>
                </a:solidFill>
              </a:rPr>
              <a:t>Чашук О.Ф., вчитель інформатики ЗОШ№23, Луцьк</a:t>
            </a:r>
            <a:endParaRPr lang="uk-UA" dirty="0">
              <a:solidFill>
                <a:schemeClr val="tx2">
                  <a:lumMod val="25000"/>
                  <a:lumOff val="75000"/>
                </a:schemeClr>
              </a:solidFill>
            </a:endParaRPr>
          </a:p>
        </p:txBody>
      </p:sp>
      <p:pic>
        <p:nvPicPr>
          <p:cNvPr id="3074" name="Picture 2" descr="http://yak-prosto.com/images/3/d/yak-vidaliti-vsi-povidomlennya-z-poshtovoyi-skrink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6818" y="3210805"/>
            <a:ext cx="3052918" cy="1679105"/>
          </a:xfrm>
          <a:prstGeom prst="rect">
            <a:avLst/>
          </a:prstGeom>
          <a:noFill/>
          <a:effectLst>
            <a:glow rad="127000">
              <a:schemeClr val="accent1">
                <a:alpha val="9000"/>
              </a:schemeClr>
            </a:glow>
            <a:softEdge rad="635000"/>
          </a:effectLst>
          <a:extLst>
            <a:ext uri="{909E8E84-426E-40DD-AFC4-6F175D3DCCD1}">
              <a14:hiddenFill xmlns:a14="http://schemas.microsoft.com/office/drawing/2010/main">
                <a:solidFill>
                  <a:srgbClr val="FFFFFF"/>
                </a:solidFill>
              </a14:hiddenFill>
            </a:ext>
          </a:extLst>
        </p:spPr>
      </p:pic>
      <p:pic>
        <p:nvPicPr>
          <p:cNvPr id="1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5963163">
            <a:off x="1688169" y="2771257"/>
            <a:ext cx="576064" cy="612068"/>
          </a:xfrm>
          <a:prstGeom prst="rect">
            <a:avLst/>
          </a:prstGeom>
          <a:noFill/>
          <a:ln>
            <a:noFill/>
          </a:ln>
          <a:effectLst>
            <a:outerShdw dist="35921" dir="2700000" algn="ctr" rotWithShape="0">
              <a:schemeClr val="bg2"/>
            </a:outerShdw>
            <a:softEdge rad="1270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5827" y="2743616"/>
            <a:ext cx="576064" cy="612068"/>
          </a:xfrm>
          <a:prstGeom prst="rect">
            <a:avLst/>
          </a:prstGeom>
          <a:noFill/>
          <a:ln>
            <a:noFill/>
          </a:ln>
          <a:effectLst>
            <a:outerShdw dist="35921" dir="2700000" algn="ctr" rotWithShape="0">
              <a:schemeClr val="bg2"/>
            </a:outerShdw>
            <a:softEdge rad="1270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2" descr="https://2.bp.blogspot.com/-QBVuOPoA3v4/V72Zrj9nHyI/AAAAAAAAA5U/EeuH74Zivh4XIGiyiJwPiAsuLQ7sG-o8wCLcB/s1600/Obgovoruemo.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0104" t="11879" r="17824" b="14617"/>
          <a:stretch/>
        </p:blipFill>
        <p:spPr bwMode="auto">
          <a:xfrm flipH="1">
            <a:off x="6858062" y="4437112"/>
            <a:ext cx="2297743" cy="2164467"/>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9" name="Picture 2" descr="http://woldv.org/upload/iblock/85d/otlichno.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504344" y="4713149"/>
            <a:ext cx="1949615" cy="1612392"/>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13"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1536" y="113839"/>
            <a:ext cx="1691540" cy="2235042"/>
          </a:xfrm>
          <a:prstGeom prst="rect">
            <a:avLst/>
          </a:prstGeom>
          <a:noFill/>
          <a:ln>
            <a:noFill/>
          </a:ln>
          <a:effectLst>
            <a:outerShdw dist="35921" dir="2700000" algn="ctr" rotWithShape="0">
              <a:schemeClr val="bg2"/>
            </a:outerShdw>
            <a:softEdge rad="317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7" descr="Результат пошуку зображень за запитом скретч"/>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47277" y="5015253"/>
            <a:ext cx="1144803" cy="1144803"/>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47764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кругленный прямоугольник 2"/>
          <p:cNvSpPr/>
          <p:nvPr/>
        </p:nvSpPr>
        <p:spPr>
          <a:xfrm>
            <a:off x="467544" y="1872096"/>
            <a:ext cx="8352928" cy="1736646"/>
          </a:xfrm>
          <a:prstGeom prst="roundRect">
            <a:avLst/>
          </a:prstGeom>
          <a:ln/>
        </p:spPr>
        <p:style>
          <a:lnRef idx="1">
            <a:schemeClr val="accent5"/>
          </a:lnRef>
          <a:fillRef idx="2">
            <a:schemeClr val="accent5"/>
          </a:fillRef>
          <a:effectRef idx="1">
            <a:schemeClr val="accent5"/>
          </a:effectRef>
          <a:fontRef idx="minor">
            <a:schemeClr val="dk1"/>
          </a:fontRef>
        </p:style>
        <p:txBody>
          <a:bodyPr wrap="square" lIns="91440" tIns="45720" rIns="91440" bIns="45720">
            <a:spAutoFit/>
          </a:bodyPr>
          <a:lstStyle/>
          <a:p>
            <a:pPr algn="ctr"/>
            <a:r>
              <a:rPr lang="uk-UA" sz="9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ІДОХШІП</a:t>
            </a:r>
            <a:endParaRPr lang="uk-UA" sz="96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2" name="Нижний колонтитул 1"/>
          <p:cNvSpPr>
            <a:spLocks noGrp="1"/>
          </p:cNvSpPr>
          <p:nvPr>
            <p:ph type="ftr" sz="quarter" idx="11"/>
          </p:nvPr>
        </p:nvSpPr>
        <p:spPr>
          <a:xfrm>
            <a:off x="3063602" y="6376792"/>
            <a:ext cx="2895600" cy="476251"/>
          </a:xfrm>
        </p:spPr>
        <p:txBody>
          <a:bodyPr/>
          <a:lstStyle/>
          <a:p>
            <a:pPr>
              <a:defRPr/>
            </a:pPr>
            <a:r>
              <a:rPr lang="ru-RU" sz="700" dirty="0" err="1" smtClean="0">
                <a:solidFill>
                  <a:schemeClr val="bg1">
                    <a:lumMod val="75000"/>
                  </a:schemeClr>
                </a:solidFill>
              </a:rPr>
              <a:t>Чашук</a:t>
            </a:r>
            <a:r>
              <a:rPr lang="ru-RU" sz="700" dirty="0" smtClean="0">
                <a:solidFill>
                  <a:schemeClr val="bg1">
                    <a:lumMod val="75000"/>
                  </a:schemeClr>
                </a:solidFill>
              </a:rPr>
              <a:t> О.Ф., </a:t>
            </a:r>
            <a:r>
              <a:rPr lang="ru-RU" sz="700" dirty="0" err="1" smtClean="0">
                <a:solidFill>
                  <a:schemeClr val="bg1">
                    <a:lumMod val="75000"/>
                  </a:schemeClr>
                </a:solidFill>
              </a:rPr>
              <a:t>вчитель</a:t>
            </a:r>
            <a:r>
              <a:rPr lang="ru-RU" sz="700" dirty="0" smtClean="0">
                <a:solidFill>
                  <a:schemeClr val="bg1">
                    <a:lumMod val="75000"/>
                  </a:schemeClr>
                </a:solidFill>
              </a:rPr>
              <a:t> </a:t>
            </a:r>
            <a:r>
              <a:rPr lang="ru-RU" sz="700" dirty="0" err="1" smtClean="0">
                <a:solidFill>
                  <a:schemeClr val="bg1">
                    <a:lumMod val="75000"/>
                  </a:schemeClr>
                </a:solidFill>
              </a:rPr>
              <a:t>інформатики</a:t>
            </a:r>
            <a:r>
              <a:rPr lang="ru-RU" sz="700" dirty="0" smtClean="0">
                <a:solidFill>
                  <a:schemeClr val="bg1">
                    <a:lumMod val="75000"/>
                  </a:schemeClr>
                </a:solidFill>
              </a:rPr>
              <a:t> ЗОШ№23, </a:t>
            </a:r>
            <a:r>
              <a:rPr lang="ru-RU" sz="700" dirty="0" err="1" smtClean="0">
                <a:solidFill>
                  <a:schemeClr val="bg1">
                    <a:lumMod val="75000"/>
                  </a:schemeClr>
                </a:solidFill>
              </a:rPr>
              <a:t>Луцьк</a:t>
            </a:r>
            <a:endParaRPr lang="ru-RU" sz="700" dirty="0">
              <a:solidFill>
                <a:schemeClr val="bg1">
                  <a:lumMod val="75000"/>
                </a:schemeClr>
              </a:solidFill>
            </a:endParaRPr>
          </a:p>
        </p:txBody>
      </p:sp>
      <p:pic>
        <p:nvPicPr>
          <p:cNvPr id="12290" name="Picture 2" descr="http://www.zarobytyhroshi.com/images/243_1c7236e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46975" y="5300663"/>
            <a:ext cx="1562100" cy="1562100"/>
          </a:xfrm>
          <a:prstGeom prst="rect">
            <a:avLst/>
          </a:prstGeom>
          <a:noFill/>
          <a:ln>
            <a:noFill/>
          </a:ln>
          <a:effectLst>
            <a:softEdge rad="317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Заголовок 1"/>
          <p:cNvSpPr txBox="1">
            <a:spLocks/>
          </p:cNvSpPr>
          <p:nvPr/>
        </p:nvSpPr>
        <p:spPr bwMode="black">
          <a:xfrm>
            <a:off x="1763688" y="3653"/>
            <a:ext cx="5400600" cy="563563"/>
          </a:xfrm>
          <a:prstGeom prst="roundRect">
            <a:avLst/>
          </a:prstGeom>
          <a:ln/>
          <a:extLst/>
        </p:spPr>
        <p:style>
          <a:lnRef idx="0">
            <a:schemeClr val="accent5"/>
          </a:lnRef>
          <a:fillRef idx="3">
            <a:schemeClr val="accent5"/>
          </a:fillRef>
          <a:effectRef idx="3">
            <a:schemeClr val="accent5"/>
          </a:effectRef>
          <a:fontRef idx="minor">
            <a:schemeClr val="lt1"/>
          </a:fontRef>
        </p:style>
        <p:txBody>
          <a:bodyPr anchor="ctr"/>
          <a:lstStyle>
            <a:lvl1pPr algn="l" rtl="0" eaLnBrk="1" fontAlgn="base" hangingPunct="1">
              <a:spcBef>
                <a:spcPct val="0"/>
              </a:spcBef>
              <a:spcAft>
                <a:spcPct val="0"/>
              </a:spcAft>
              <a:defRPr sz="3200" b="1" kern="1200">
                <a:solidFill>
                  <a:schemeClr val="bg1"/>
                </a:solidFill>
                <a:latin typeface="+mj-lt"/>
                <a:ea typeface="+mj-ea"/>
                <a:cs typeface="+mj-cs"/>
              </a:defRPr>
            </a:lvl1pPr>
            <a:lvl2pPr algn="l" rtl="0" eaLnBrk="1" fontAlgn="base" hangingPunct="1">
              <a:spcBef>
                <a:spcPct val="0"/>
              </a:spcBef>
              <a:spcAft>
                <a:spcPct val="0"/>
              </a:spcAft>
              <a:defRPr sz="3200" b="1">
                <a:solidFill>
                  <a:schemeClr val="bg1"/>
                </a:solidFill>
                <a:latin typeface="Verdana" panose="020B0604030504040204" pitchFamily="34" charset="0"/>
              </a:defRPr>
            </a:lvl2pPr>
            <a:lvl3pPr algn="l" rtl="0" eaLnBrk="1" fontAlgn="base" hangingPunct="1">
              <a:spcBef>
                <a:spcPct val="0"/>
              </a:spcBef>
              <a:spcAft>
                <a:spcPct val="0"/>
              </a:spcAft>
              <a:defRPr sz="3200" b="1">
                <a:solidFill>
                  <a:schemeClr val="bg1"/>
                </a:solidFill>
                <a:latin typeface="Verdana" panose="020B0604030504040204" pitchFamily="34" charset="0"/>
              </a:defRPr>
            </a:lvl3pPr>
            <a:lvl4pPr algn="l" rtl="0" eaLnBrk="1" fontAlgn="base" hangingPunct="1">
              <a:spcBef>
                <a:spcPct val="0"/>
              </a:spcBef>
              <a:spcAft>
                <a:spcPct val="0"/>
              </a:spcAft>
              <a:defRPr sz="3200" b="1">
                <a:solidFill>
                  <a:schemeClr val="bg1"/>
                </a:solidFill>
                <a:latin typeface="Verdana" panose="020B0604030504040204" pitchFamily="34" charset="0"/>
              </a:defRPr>
            </a:lvl4pPr>
            <a:lvl5pPr algn="l" rtl="0" eaLnBrk="1" fontAlgn="base" hangingPunct="1">
              <a:spcBef>
                <a:spcPct val="0"/>
              </a:spcBef>
              <a:spcAft>
                <a:spcPct val="0"/>
              </a:spcAft>
              <a:defRPr sz="3200" b="1">
                <a:solidFill>
                  <a:schemeClr val="bg1"/>
                </a:solidFill>
                <a:latin typeface="Verdana" panose="020B0604030504040204" pitchFamily="34" charset="0"/>
              </a:defRPr>
            </a:lvl5pPr>
            <a:lvl6pPr marL="457200" algn="l" rtl="0" eaLnBrk="1" fontAlgn="base" hangingPunct="1">
              <a:spcBef>
                <a:spcPct val="0"/>
              </a:spcBef>
              <a:spcAft>
                <a:spcPct val="0"/>
              </a:spcAft>
              <a:defRPr sz="3200" b="1">
                <a:solidFill>
                  <a:schemeClr val="bg1"/>
                </a:solidFill>
                <a:latin typeface="Verdana" panose="020B0604030504040204" pitchFamily="34" charset="0"/>
              </a:defRPr>
            </a:lvl6pPr>
            <a:lvl7pPr marL="914400" algn="l" rtl="0" eaLnBrk="1" fontAlgn="base" hangingPunct="1">
              <a:spcBef>
                <a:spcPct val="0"/>
              </a:spcBef>
              <a:spcAft>
                <a:spcPct val="0"/>
              </a:spcAft>
              <a:defRPr sz="3200" b="1">
                <a:solidFill>
                  <a:schemeClr val="bg1"/>
                </a:solidFill>
                <a:latin typeface="Verdana" panose="020B0604030504040204" pitchFamily="34" charset="0"/>
              </a:defRPr>
            </a:lvl7pPr>
            <a:lvl8pPr marL="1371600" algn="l" rtl="0" eaLnBrk="1" fontAlgn="base" hangingPunct="1">
              <a:spcBef>
                <a:spcPct val="0"/>
              </a:spcBef>
              <a:spcAft>
                <a:spcPct val="0"/>
              </a:spcAft>
              <a:defRPr sz="3200" b="1">
                <a:solidFill>
                  <a:schemeClr val="bg1"/>
                </a:solidFill>
                <a:latin typeface="Verdana" panose="020B0604030504040204" pitchFamily="34" charset="0"/>
              </a:defRPr>
            </a:lvl8pPr>
            <a:lvl9pPr marL="1828800" algn="l" rtl="0" eaLnBrk="1" fontAlgn="base" hangingPunct="1">
              <a:spcBef>
                <a:spcPct val="0"/>
              </a:spcBef>
              <a:spcAft>
                <a:spcPct val="0"/>
              </a:spcAft>
              <a:defRPr sz="3200" b="1">
                <a:solidFill>
                  <a:schemeClr val="bg1"/>
                </a:solidFill>
                <a:latin typeface="Verdana" panose="020B0604030504040204" pitchFamily="34" charset="0"/>
              </a:defRPr>
            </a:lvl9pPr>
          </a:lstStyle>
          <a:p>
            <a:pPr algn="ctr">
              <a:defRPr/>
            </a:pPr>
            <a:r>
              <a:rPr lang="uk-UA" dirty="0" smtClean="0">
                <a:solidFill>
                  <a:srgbClr val="002060"/>
                </a:solidFill>
              </a:rPr>
              <a:t>Розгадай анаграму</a:t>
            </a:r>
            <a:endParaRPr lang="uk-UA" dirty="0">
              <a:solidFill>
                <a:srgbClr val="002060"/>
              </a:solidFill>
            </a:endParaRPr>
          </a:p>
        </p:txBody>
      </p:sp>
      <p:pic>
        <p:nvPicPr>
          <p:cNvPr id="12294" name="Picture 60" descr="3D_2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5" y="1"/>
            <a:ext cx="1295400" cy="180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p:nvPr/>
        </p:nvSpPr>
        <p:spPr>
          <a:xfrm>
            <a:off x="1536254" y="5223747"/>
            <a:ext cx="6071492" cy="1225868"/>
          </a:xfrm>
          <a:prstGeom prst="roundRect">
            <a:avLst/>
          </a:prstGeom>
          <a:solidFill>
            <a:srgbClr val="FF0000"/>
          </a:solidFill>
        </p:spPr>
        <p:style>
          <a:lnRef idx="0">
            <a:schemeClr val="dk1"/>
          </a:lnRef>
          <a:fillRef idx="3">
            <a:schemeClr val="dk1"/>
          </a:fillRef>
          <a:effectRef idx="3">
            <a:schemeClr val="dk1"/>
          </a:effectRef>
          <a:fontRef idx="minor">
            <a:schemeClr val="lt1"/>
          </a:fontRef>
        </p:style>
        <p:txBody>
          <a:bodyPr>
            <a:spAutoFit/>
          </a:bodyPr>
          <a:lstStyle/>
          <a:p>
            <a:pPr algn="ctr">
              <a:defRPr/>
            </a:pPr>
            <a:r>
              <a:rPr lang="uk-UA" sz="6600" b="1" i="1" dirty="0" smtClean="0">
                <a:solidFill>
                  <a:srgbClr val="FFFFFF"/>
                </a:solidFill>
                <a:latin typeface="Calibri" pitchFamily="34" charset="0"/>
                <a:cs typeface="Calibri" pitchFamily="34" charset="0"/>
              </a:rPr>
              <a:t>ПІШОХІД</a:t>
            </a:r>
            <a:endParaRPr lang="uk-UA" sz="6600" b="1" i="1" dirty="0">
              <a:solidFill>
                <a:srgbClr val="FFFFFF"/>
              </a:solidFill>
              <a:latin typeface="Calibri" pitchFamily="34" charset="0"/>
              <a:cs typeface="Calibri" pitchFamily="34" charset="0"/>
            </a:endParaRPr>
          </a:p>
        </p:txBody>
      </p:sp>
      <p:pic>
        <p:nvPicPr>
          <p:cNvPr id="1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9478093">
            <a:off x="7119578" y="1533333"/>
            <a:ext cx="576064" cy="612068"/>
          </a:xfrm>
          <a:prstGeom prst="rect">
            <a:avLst/>
          </a:prstGeom>
          <a:ln>
            <a:noFill/>
          </a:ln>
          <a:effectLst>
            <a:outerShdw blurRad="292100" dist="139700" dir="2700000" algn="tl" rotWithShape="0">
              <a:srgbClr val="333333">
                <a:alpha val="65000"/>
              </a:srgbClr>
            </a:outerShdw>
            <a:softEdge rad="1270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7462722">
            <a:off x="1393248" y="1495779"/>
            <a:ext cx="576064" cy="612068"/>
          </a:xfrm>
          <a:prstGeom prst="rect">
            <a:avLst/>
          </a:prstGeom>
          <a:noFill/>
          <a:ln>
            <a:noFill/>
          </a:ln>
          <a:effectLst>
            <a:outerShdw dist="35921" dir="2700000" algn="ctr" rotWithShape="0">
              <a:schemeClr val="bg2"/>
            </a:outerShdw>
            <a:softEdge rad="1270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7" descr="Результат пошуку зображень за запитом скретч"/>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0707" y="273666"/>
            <a:ext cx="947636" cy="94763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4" name="Picture 7" descr="Результат пошуку зображень за запитом скретч"/>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5831" y="5343084"/>
            <a:ext cx="947636" cy="94763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505128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Заголовок 1"/>
          <p:cNvSpPr>
            <a:spLocks noGrp="1"/>
          </p:cNvSpPr>
          <p:nvPr>
            <p:ph type="title" idx="4294967295"/>
          </p:nvPr>
        </p:nvSpPr>
        <p:spPr>
          <a:xfrm>
            <a:off x="3016839" y="44624"/>
            <a:ext cx="5656263" cy="595313"/>
          </a:xfrm>
          <a:prstGeom prst="roundRect">
            <a:avLst/>
          </a:prstGeom>
        </p:spPr>
        <p:style>
          <a:lnRef idx="0">
            <a:schemeClr val="accent1"/>
          </a:lnRef>
          <a:fillRef idx="3">
            <a:schemeClr val="accent1"/>
          </a:fillRef>
          <a:effectRef idx="3">
            <a:schemeClr val="accent1"/>
          </a:effectRef>
          <a:fontRef idx="minor">
            <a:schemeClr val="lt1"/>
          </a:fontRef>
        </p:style>
        <p:txBody>
          <a:bodyPr/>
          <a:lstStyle/>
          <a:p>
            <a:pPr eaLnBrk="1" hangingPunct="1"/>
            <a:r>
              <a:rPr lang="uk-UA" altLang="uk-UA" sz="3600" b="1" dirty="0" smtClean="0">
                <a:solidFill>
                  <a:srgbClr val="002060"/>
                </a:solidFill>
                <a:latin typeface="Calibri" pitchFamily="34" charset="0"/>
                <a:cs typeface="Calibri" pitchFamily="34" charset="0"/>
              </a:rPr>
              <a:t>Робота з комп'ютером</a:t>
            </a:r>
          </a:p>
        </p:txBody>
      </p:sp>
      <p:sp>
        <p:nvSpPr>
          <p:cNvPr id="2" name="Нижний колонтитул 1"/>
          <p:cNvSpPr>
            <a:spLocks noGrp="1"/>
          </p:cNvSpPr>
          <p:nvPr>
            <p:ph type="ftr" sz="quarter" idx="4294967295"/>
          </p:nvPr>
        </p:nvSpPr>
        <p:spPr>
          <a:xfrm>
            <a:off x="3635896" y="6308970"/>
            <a:ext cx="2895600" cy="476251"/>
          </a:xfrm>
        </p:spPr>
        <p:txBody>
          <a:bodyPr/>
          <a:lstStyle/>
          <a:p>
            <a:pPr>
              <a:defRPr/>
            </a:pPr>
            <a:r>
              <a:rPr lang="uk-UA" smtClean="0">
                <a:solidFill>
                  <a:schemeClr val="bg1">
                    <a:lumMod val="90000"/>
                  </a:schemeClr>
                </a:solidFill>
              </a:rPr>
              <a:t>Чашук О.Ф., вчитель інформатики ЗОШ№23, Луцьк</a:t>
            </a:r>
            <a:endParaRPr lang="uk-UA">
              <a:solidFill>
                <a:schemeClr val="bg1">
                  <a:lumMod val="90000"/>
                </a:schemeClr>
              </a:solidFill>
            </a:endParaRPr>
          </a:p>
        </p:txBody>
      </p:sp>
      <p:sp>
        <p:nvSpPr>
          <p:cNvPr id="9" name="Загнутый угол 8"/>
          <p:cNvSpPr/>
          <p:nvPr/>
        </p:nvSpPr>
        <p:spPr>
          <a:xfrm>
            <a:off x="323528" y="908720"/>
            <a:ext cx="8640960" cy="2571155"/>
          </a:xfrm>
          <a:prstGeom prst="foldedCorner">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lvl="1" algn="just">
              <a:spcAft>
                <a:spcPts val="1200"/>
              </a:spcAft>
            </a:pPr>
            <a:r>
              <a:rPr lang="uk-UA" sz="2400" b="1" spc="50" dirty="0" smtClean="0">
                <a:ln w="11430"/>
                <a:solidFill>
                  <a:srgbClr val="002060"/>
                </a:solidFill>
                <a:cs typeface="Calibri" pitchFamily="34" charset="0"/>
              </a:rPr>
              <a:t>Вправа 1. </a:t>
            </a:r>
            <a:r>
              <a:rPr lang="uk-UA" sz="2000" b="1" dirty="0" smtClean="0"/>
              <a:t>Пішохід</a:t>
            </a:r>
            <a:r>
              <a:rPr lang="uk-UA" sz="2000" b="1" dirty="0" smtClean="0"/>
              <a:t> </a:t>
            </a:r>
          </a:p>
          <a:p>
            <a:pPr algn="just"/>
            <a:r>
              <a:rPr lang="uk-UA" sz="2000" b="1" dirty="0" smtClean="0"/>
              <a:t>Завдання</a:t>
            </a:r>
            <a:r>
              <a:rPr lang="uk-UA" sz="2000" dirty="0" smtClean="0"/>
              <a:t>. </a:t>
            </a:r>
            <a:r>
              <a:rPr lang="uk-UA" sz="2000" dirty="0" smtClean="0"/>
              <a:t>Склади проект, у якому виконавець </a:t>
            </a:r>
            <a:r>
              <a:rPr lang="uk-UA" sz="2000" i="1" dirty="0" smtClean="0"/>
              <a:t>Людина </a:t>
            </a:r>
            <a:r>
              <a:rPr lang="uk-UA" sz="2000" dirty="0" smtClean="0"/>
              <a:t>переходить дорогу з трьома смугами руху без пішохідного переходу. Старт автомобілям задається сигналом першого авто, що рухається після запуску програми. Візьми до уваги, що людина встигне перейти полосу, якщо відстань до автомобіля, який рухається, більша за 100 кроків.</a:t>
            </a:r>
            <a:endParaRPr lang="uk-UA" sz="2000" dirty="0"/>
          </a:p>
        </p:txBody>
      </p:sp>
      <p:pic>
        <p:nvPicPr>
          <p:cNvPr id="1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7462722">
            <a:off x="14362" y="702714"/>
            <a:ext cx="576064" cy="612068"/>
          </a:xfrm>
          <a:prstGeom prst="rect">
            <a:avLst/>
          </a:prstGeom>
          <a:noFill/>
          <a:ln>
            <a:noFill/>
          </a:ln>
          <a:effectLst>
            <a:outerShdw dist="35921" dir="2700000" algn="ctr" rotWithShape="0">
              <a:schemeClr val="bg2"/>
            </a:outerShdw>
            <a:softEdge rad="1270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9478093">
            <a:off x="8474992" y="665160"/>
            <a:ext cx="576064" cy="612068"/>
          </a:xfrm>
          <a:prstGeom prst="rect">
            <a:avLst/>
          </a:prstGeom>
          <a:noFill/>
          <a:ln>
            <a:noFill/>
          </a:ln>
          <a:effectLst>
            <a:outerShdw dist="35921" dir="2700000" algn="ctr" rotWithShape="0">
              <a:schemeClr val="bg2"/>
            </a:outerShdw>
            <a:softEdge rad="1270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43" y="62979"/>
            <a:ext cx="1895475" cy="78105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1815661" y="5711190"/>
            <a:ext cx="5616624" cy="369332"/>
          </a:xfrm>
          <a:prstGeom prst="rect">
            <a:avLst/>
          </a:prstGeom>
          <a:noFill/>
        </p:spPr>
        <p:txBody>
          <a:bodyPr wrap="square" rtlCol="0">
            <a:spAutoFit/>
          </a:bodyPr>
          <a:lstStyle/>
          <a:p>
            <a:r>
              <a:rPr lang="uk-UA" dirty="0" smtClean="0"/>
              <a:t>		</a:t>
            </a:r>
            <a:endParaRPr lang="uk-UA" dirty="0"/>
          </a:p>
        </p:txBody>
      </p:sp>
      <p:pic>
        <p:nvPicPr>
          <p:cNvPr id="1024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56298" y="3153185"/>
            <a:ext cx="6535350" cy="355951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811300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t="-12000" b="-12000"/>
          </a:stretch>
        </a:blipFill>
        <a:effectLst/>
      </p:bgPr>
    </p:bg>
    <p:spTree>
      <p:nvGrpSpPr>
        <p:cNvPr id="1" name=""/>
        <p:cNvGrpSpPr/>
        <p:nvPr/>
      </p:nvGrpSpPr>
      <p:grpSpPr>
        <a:xfrm>
          <a:off x="0" y="0"/>
          <a:ext cx="0" cy="0"/>
          <a:chOff x="0" y="0"/>
          <a:chExt cx="0" cy="0"/>
        </a:xfrm>
      </p:grpSpPr>
      <p:sp>
        <p:nvSpPr>
          <p:cNvPr id="10" name="Нижний колонтитул 1"/>
          <p:cNvSpPr txBox="1">
            <a:spLocks/>
          </p:cNvSpPr>
          <p:nvPr/>
        </p:nvSpPr>
        <p:spPr>
          <a:xfrm>
            <a:off x="3491880" y="6284400"/>
            <a:ext cx="2895600" cy="365125"/>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uk-UA" sz="1050" dirty="0" smtClean="0">
                <a:solidFill>
                  <a:schemeClr val="tx2">
                    <a:lumMod val="25000"/>
                    <a:lumOff val="75000"/>
                  </a:schemeClr>
                </a:solidFill>
              </a:rPr>
              <a:t>Чашук О.Ф., вчитель інформатики ЗОШ№23, Луцьк</a:t>
            </a:r>
            <a:endParaRPr lang="uk-UA" sz="1050" dirty="0">
              <a:solidFill>
                <a:schemeClr val="tx2">
                  <a:lumMod val="25000"/>
                  <a:lumOff val="75000"/>
                </a:schemeClr>
              </a:solidFill>
            </a:endParaRPr>
          </a:p>
        </p:txBody>
      </p:sp>
      <p:sp>
        <p:nvSpPr>
          <p:cNvPr id="2" name="Заголовок 1"/>
          <p:cNvSpPr txBox="1">
            <a:spLocks/>
          </p:cNvSpPr>
          <p:nvPr/>
        </p:nvSpPr>
        <p:spPr>
          <a:xfrm>
            <a:off x="1357681" y="188640"/>
            <a:ext cx="6200340" cy="900906"/>
          </a:xfrm>
          <a:prstGeom prst="rect">
            <a:avLst/>
          </a:prstGeom>
        </p:spPr>
        <p:txBody>
          <a:bodyPr anchor="ct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uk-UA" altLang="uk-UA" sz="3100" b="1" dirty="0" smtClean="0"/>
              <a:t>Працюємо за комп’ютером</a:t>
            </a:r>
          </a:p>
        </p:txBody>
      </p:sp>
      <p:pic>
        <p:nvPicPr>
          <p:cNvPr id="3" name="Picture 2" descr="http://reaction.org.ua/wp-content/themes/quiven/timthumb.php?src=http://reaction.org.ua/wp-content/uploads/2013/04/%D0%BA%D0%BE%D0%BC%D0%BF%D1%8E%D1%82%D0%B5%D1%80-%D1%8F%D0%BA-%D1%81%D0%B8%D0%B4%D1%96%D1%82%D0%B8.jpg&amp;w=627&amp;h=300&amp;zc=1&amp;q=100&amp;s=1"/>
          <p:cNvPicPr>
            <a:picLocks noChangeAspect="1" noChangeArrowheads="1"/>
          </p:cNvPicPr>
          <p:nvPr/>
        </p:nvPicPr>
        <p:blipFill>
          <a:blip r:embed="rId3"/>
          <a:srcRect/>
          <a:stretch>
            <a:fillRect/>
          </a:stretch>
        </p:blipFill>
        <p:spPr bwMode="auto">
          <a:xfrm>
            <a:off x="467544" y="1556792"/>
            <a:ext cx="8334033" cy="41751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20820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2073</TotalTime>
  <Words>768</Words>
  <Application>Microsoft Office PowerPoint</Application>
  <PresentationFormat>Экран (4:3)</PresentationFormat>
  <Paragraphs>108</Paragraphs>
  <Slides>18</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18</vt:i4>
      </vt:variant>
    </vt:vector>
  </HeadingPairs>
  <TitlesOfParts>
    <vt:vector size="19" baseType="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Робота з комп'ютером</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Chashuk</dc:creator>
  <cp:lastModifiedBy>Chashuk</cp:lastModifiedBy>
  <cp:revision>470</cp:revision>
  <dcterms:created xsi:type="dcterms:W3CDTF">2012-10-14T10:43:12Z</dcterms:created>
  <dcterms:modified xsi:type="dcterms:W3CDTF">2021-03-13T16:49:11Z</dcterms:modified>
</cp:coreProperties>
</file>