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11700" y="1412975"/>
            <a:ext cx="8366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Спортивний клуб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https://youtu.be/bVa88F3mqmg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