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1JbxS9HKQW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493141" y="2797175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55000"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https://youtu.be/1JbxS9HKQWI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нові слова ст. 133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