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198e34bc61be22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198e34bc61be22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cQB2obSYEXU" TargetMode="External"/><Relationship Id="rId4" Type="http://schemas.openxmlformats.org/officeDocument/2006/relationships/hyperlink" Target="https://youtu.be/v-TJYGFkOfE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https://youtu.be/cQB2obSYEXU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https://youtu.be/v-TJYGFkOfE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4287075" y="445025"/>
            <a:ext cx="4545300" cy="17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Виконайте вправу A та B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3">
            <a:alphaModFix/>
          </a:blip>
          <a:srcRect b="9197" l="5225" r="5901" t="6811"/>
          <a:stretch/>
        </p:blipFill>
        <p:spPr>
          <a:xfrm>
            <a:off x="311700" y="0"/>
            <a:ext cx="3401541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