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cef81ef13a05f28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cef81ef13a05f28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Перейди за посиланням та переглянь відеоурок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https://youtu.be/PriEGPae3Cg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377025" y="1204975"/>
            <a:ext cx="8343300" cy="21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Перейди за посиланням та виконай завдання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https://www.liveworksheets.com/ca659384cv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