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9" roundtripDataSignature="AMtx7mjwmmQJtQlcgVnkRpA10yfglgsog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customschemas.google.com/relationships/presentationmetadata" Target="metadata"/><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2" name="Shape 12"/>
        <p:cNvGrpSpPr/>
        <p:nvPr/>
      </p:nvGrpSpPr>
      <p:grpSpPr>
        <a:xfrm>
          <a:off x="0" y="0"/>
          <a:ext cx="0" cy="0"/>
          <a:chOff x="0" y="0"/>
          <a:chExt cx="0" cy="0"/>
        </a:xfrm>
      </p:grpSpPr>
      <p:pic>
        <p:nvPicPr>
          <p:cNvPr descr="Droplets-HD-Title-R1d.png" id="13" name="Google Shape;13;p1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4" name="Google Shape;14;p16"/>
          <p:cNvSpPr txBox="1"/>
          <p:nvPr>
            <p:ph type="ctrTitle"/>
          </p:nvPr>
        </p:nvSpPr>
        <p:spPr>
          <a:xfrm>
            <a:off x="1751012" y="1300785"/>
            <a:ext cx="8689976" cy="2509213"/>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800"/>
              <a:buFont typeface="Twentieth Centur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16"/>
          <p:cNvSpPr txBox="1"/>
          <p:nvPr>
            <p:ph idx="1" type="subTitle"/>
          </p:nvPr>
        </p:nvSpPr>
        <p:spPr>
          <a:xfrm>
            <a:off x="1751012" y="3886200"/>
            <a:ext cx="8689976" cy="1371599"/>
          </a:xfrm>
          <a:prstGeom prst="rect">
            <a:avLst/>
          </a:prstGeom>
          <a:noFill/>
          <a:ln>
            <a:noFill/>
          </a:ln>
        </p:spPr>
        <p:txBody>
          <a:bodyPr anchorCtr="0" anchor="t" bIns="45700" lIns="91425" spcFirstLastPara="1" rIns="91425" wrap="square" tIns="45700">
            <a:normAutofit/>
          </a:bodyPr>
          <a:lstStyle>
            <a:lvl1pPr lvl="0" algn="ctr">
              <a:lnSpc>
                <a:spcPct val="120000"/>
              </a:lnSpc>
              <a:spcBef>
                <a:spcPts val="1000"/>
              </a:spcBef>
              <a:spcAft>
                <a:spcPts val="0"/>
              </a:spcAft>
              <a:buSzPts val="2200"/>
              <a:buNone/>
              <a:defRPr sz="2200">
                <a:solidFill>
                  <a:srgbClr val="7F7F7F"/>
                </a:solidFill>
              </a:defRPr>
            </a:lvl1pPr>
            <a:lvl2pPr lvl="1" algn="ctr">
              <a:lnSpc>
                <a:spcPct val="120000"/>
              </a:lnSpc>
              <a:spcBef>
                <a:spcPts val="500"/>
              </a:spcBef>
              <a:spcAft>
                <a:spcPts val="0"/>
              </a:spcAft>
              <a:buSzPts val="2000"/>
              <a:buNone/>
              <a:defRPr sz="20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120000"/>
              </a:lnSpc>
              <a:spcBef>
                <a:spcPts val="500"/>
              </a:spcBef>
              <a:spcAft>
                <a:spcPts val="0"/>
              </a:spcAft>
              <a:buSzPts val="1600"/>
              <a:buNone/>
              <a:defRPr sz="1600"/>
            </a:lvl6pPr>
            <a:lvl7pPr lvl="6" algn="ctr">
              <a:lnSpc>
                <a:spcPct val="120000"/>
              </a:lnSpc>
              <a:spcBef>
                <a:spcPts val="500"/>
              </a:spcBef>
              <a:spcAft>
                <a:spcPts val="0"/>
              </a:spcAft>
              <a:buSzPts val="1600"/>
              <a:buNone/>
              <a:defRPr sz="1600"/>
            </a:lvl7pPr>
            <a:lvl8pPr lvl="7" algn="ctr">
              <a:lnSpc>
                <a:spcPct val="120000"/>
              </a:lnSpc>
              <a:spcBef>
                <a:spcPts val="500"/>
              </a:spcBef>
              <a:spcAft>
                <a:spcPts val="0"/>
              </a:spcAft>
              <a:buSzPts val="1600"/>
              <a:buNone/>
              <a:defRPr sz="1600"/>
            </a:lvl8pPr>
            <a:lvl9pPr lvl="8" algn="ctr">
              <a:lnSpc>
                <a:spcPct val="120000"/>
              </a:lnSpc>
              <a:spcBef>
                <a:spcPts val="500"/>
              </a:spcBef>
              <a:spcAft>
                <a:spcPts val="0"/>
              </a:spcAft>
              <a:buSzPts val="1600"/>
              <a:buNone/>
              <a:defRPr sz="1600"/>
            </a:lvl9pPr>
          </a:lstStyle>
          <a:p/>
        </p:txBody>
      </p:sp>
      <p:sp>
        <p:nvSpPr>
          <p:cNvPr id="16" name="Google Shape;16;p16"/>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6"/>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6"/>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19" name="Shape 19"/>
        <p:cNvGrpSpPr/>
        <p:nvPr/>
      </p:nvGrpSpPr>
      <p:grpSpPr>
        <a:xfrm>
          <a:off x="0" y="0"/>
          <a:ext cx="0" cy="0"/>
          <a:chOff x="0" y="0"/>
          <a:chExt cx="0" cy="0"/>
        </a:xfrm>
      </p:grpSpPr>
      <p:pic>
        <p:nvPicPr>
          <p:cNvPr descr="Droplets-HD-Content-R1d.png" id="20" name="Google Shape;20;p1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1" name="Google Shape;21;p17"/>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17"/>
          <p:cNvSpPr txBox="1"/>
          <p:nvPr>
            <p:ph idx="1" type="body"/>
          </p:nvPr>
        </p:nvSpPr>
        <p:spPr>
          <a:xfrm>
            <a:off x="913774" y="2367092"/>
            <a:ext cx="10363826" cy="342410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23" name="Google Shape;23;p17"/>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7"/>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7"/>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26" name="Shape 26"/>
        <p:cNvGrpSpPr/>
        <p:nvPr/>
      </p:nvGrpSpPr>
      <p:grpSpPr>
        <a:xfrm>
          <a:off x="0" y="0"/>
          <a:ext cx="0" cy="0"/>
          <a:chOff x="0" y="0"/>
          <a:chExt cx="0" cy="0"/>
        </a:xfrm>
      </p:grpSpPr>
      <p:pic>
        <p:nvPicPr>
          <p:cNvPr descr="Droplets-HD-Content-R1d.png" id="27" name="Google Shape;27;p1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8" name="Google Shape;28;p18"/>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8"/>
          <p:cNvSpPr txBox="1"/>
          <p:nvPr>
            <p:ph idx="1" type="body"/>
          </p:nvPr>
        </p:nvSpPr>
        <p:spPr>
          <a:xfrm>
            <a:off x="913774" y="2367092"/>
            <a:ext cx="5106026" cy="342410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30" name="Google Shape;30;p18"/>
          <p:cNvSpPr txBox="1"/>
          <p:nvPr>
            <p:ph idx="2" type="body"/>
          </p:nvPr>
        </p:nvSpPr>
        <p:spPr>
          <a:xfrm>
            <a:off x="6172200" y="2367092"/>
            <a:ext cx="5105400" cy="342410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31" name="Google Shape;31;p18"/>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8"/>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8"/>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четыре объекта" type="fourObj">
  <p:cSld name="FOUR_OBJECTS">
    <p:spTree>
      <p:nvGrpSpPr>
        <p:cNvPr id="34" name="Shape 34"/>
        <p:cNvGrpSpPr/>
        <p:nvPr/>
      </p:nvGrpSpPr>
      <p:grpSpPr>
        <a:xfrm>
          <a:off x="0" y="0"/>
          <a:ext cx="0" cy="0"/>
          <a:chOff x="0" y="0"/>
          <a:chExt cx="0" cy="0"/>
        </a:xfrm>
      </p:grpSpPr>
      <p:sp>
        <p:nvSpPr>
          <p:cNvPr id="35" name="Google Shape;35;p19"/>
          <p:cNvSpPr txBox="1"/>
          <p:nvPr>
            <p:ph type="title"/>
          </p:nvPr>
        </p:nvSpPr>
        <p:spPr>
          <a:xfrm>
            <a:off x="838200" y="1"/>
            <a:ext cx="10515600" cy="13382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19"/>
          <p:cNvSpPr txBox="1"/>
          <p:nvPr>
            <p:ph idx="1" type="body"/>
          </p:nvPr>
        </p:nvSpPr>
        <p:spPr>
          <a:xfrm>
            <a:off x="861485" y="1465263"/>
            <a:ext cx="5143500" cy="227965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37" name="Google Shape;37;p19"/>
          <p:cNvSpPr txBox="1"/>
          <p:nvPr>
            <p:ph idx="2" type="body"/>
          </p:nvPr>
        </p:nvSpPr>
        <p:spPr>
          <a:xfrm>
            <a:off x="6208184" y="1465263"/>
            <a:ext cx="5145616" cy="227965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38" name="Google Shape;38;p19"/>
          <p:cNvSpPr txBox="1"/>
          <p:nvPr>
            <p:ph idx="3" type="body"/>
          </p:nvPr>
        </p:nvSpPr>
        <p:spPr>
          <a:xfrm>
            <a:off x="861485" y="3897313"/>
            <a:ext cx="5143500" cy="227965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39" name="Google Shape;39;p19"/>
          <p:cNvSpPr txBox="1"/>
          <p:nvPr>
            <p:ph idx="4" type="body"/>
          </p:nvPr>
        </p:nvSpPr>
        <p:spPr>
          <a:xfrm>
            <a:off x="6208184" y="3897313"/>
            <a:ext cx="5145616" cy="227965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40" name="Google Shape;40;p19"/>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9"/>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9"/>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1pPr>
            <a:lvl2pPr indent="0" lvl="1"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2pPr>
            <a:lvl3pPr indent="0" lvl="2"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3pPr>
            <a:lvl4pPr indent="0" lvl="3"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4pPr>
            <a:lvl5pPr indent="0" lvl="4"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5pPr>
            <a:lvl6pPr indent="0" lvl="5"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6pPr>
            <a:lvl7pPr indent="0" lvl="6"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7pPr>
            <a:lvl8pPr indent="0" lvl="7"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8pPr>
            <a:lvl9pPr indent="0" lvl="8"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текст и два объекта" type="txAndTwoObj">
  <p:cSld name="TEXT_AND_TWO_OBJECTS">
    <p:spTree>
      <p:nvGrpSpPr>
        <p:cNvPr id="43" name="Shape 43"/>
        <p:cNvGrpSpPr/>
        <p:nvPr/>
      </p:nvGrpSpPr>
      <p:grpSpPr>
        <a:xfrm>
          <a:off x="0" y="0"/>
          <a:ext cx="0" cy="0"/>
          <a:chOff x="0" y="0"/>
          <a:chExt cx="0" cy="0"/>
        </a:xfrm>
      </p:grpSpPr>
      <p:sp>
        <p:nvSpPr>
          <p:cNvPr id="44" name="Google Shape;44;p20"/>
          <p:cNvSpPr txBox="1"/>
          <p:nvPr>
            <p:ph type="title"/>
          </p:nvPr>
        </p:nvSpPr>
        <p:spPr>
          <a:xfrm>
            <a:off x="838200" y="1"/>
            <a:ext cx="10515600" cy="13382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20"/>
          <p:cNvSpPr txBox="1"/>
          <p:nvPr>
            <p:ph idx="1" type="body"/>
          </p:nvPr>
        </p:nvSpPr>
        <p:spPr>
          <a:xfrm>
            <a:off x="861485" y="1465263"/>
            <a:ext cx="5143500" cy="471170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46" name="Google Shape;46;p20"/>
          <p:cNvSpPr txBox="1"/>
          <p:nvPr>
            <p:ph idx="2" type="body"/>
          </p:nvPr>
        </p:nvSpPr>
        <p:spPr>
          <a:xfrm>
            <a:off x="6208184" y="1465263"/>
            <a:ext cx="5145616" cy="227965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47" name="Google Shape;47;p20"/>
          <p:cNvSpPr txBox="1"/>
          <p:nvPr>
            <p:ph idx="3" type="body"/>
          </p:nvPr>
        </p:nvSpPr>
        <p:spPr>
          <a:xfrm>
            <a:off x="6208184" y="3897313"/>
            <a:ext cx="5145616" cy="227965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48" name="Google Shape;48;p20"/>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0"/>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20"/>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1pPr>
            <a:lvl2pPr indent="0" lvl="1"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2pPr>
            <a:lvl3pPr indent="0" lvl="2"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3pPr>
            <a:lvl4pPr indent="0" lvl="3"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4pPr>
            <a:lvl5pPr indent="0" lvl="4"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5pPr>
            <a:lvl6pPr indent="0" lvl="5"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6pPr>
            <a:lvl7pPr indent="0" lvl="6"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7pPr>
            <a:lvl8pPr indent="0" lvl="7"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8pPr>
            <a:lvl9pPr indent="0" lvl="8"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два объекта над текстом" type="twoObjOverTx">
  <p:cSld name="TWO_OBJECTS_OVER_TEXT">
    <p:spTree>
      <p:nvGrpSpPr>
        <p:cNvPr id="51" name="Shape 51"/>
        <p:cNvGrpSpPr/>
        <p:nvPr/>
      </p:nvGrpSpPr>
      <p:grpSpPr>
        <a:xfrm>
          <a:off x="0" y="0"/>
          <a:ext cx="0" cy="0"/>
          <a:chOff x="0" y="0"/>
          <a:chExt cx="0" cy="0"/>
        </a:xfrm>
      </p:grpSpPr>
      <p:sp>
        <p:nvSpPr>
          <p:cNvPr id="52" name="Google Shape;52;p21"/>
          <p:cNvSpPr txBox="1"/>
          <p:nvPr>
            <p:ph type="title"/>
          </p:nvPr>
        </p:nvSpPr>
        <p:spPr>
          <a:xfrm>
            <a:off x="838200" y="1"/>
            <a:ext cx="10515600" cy="13382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21"/>
          <p:cNvSpPr txBox="1"/>
          <p:nvPr>
            <p:ph idx="1" type="body"/>
          </p:nvPr>
        </p:nvSpPr>
        <p:spPr>
          <a:xfrm>
            <a:off x="861485" y="1465263"/>
            <a:ext cx="5143500" cy="227965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4" name="Google Shape;54;p21"/>
          <p:cNvSpPr txBox="1"/>
          <p:nvPr>
            <p:ph idx="2" type="body"/>
          </p:nvPr>
        </p:nvSpPr>
        <p:spPr>
          <a:xfrm>
            <a:off x="6208184" y="1465263"/>
            <a:ext cx="5145616" cy="227965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5" name="Google Shape;55;p21"/>
          <p:cNvSpPr txBox="1"/>
          <p:nvPr>
            <p:ph idx="3" type="body"/>
          </p:nvPr>
        </p:nvSpPr>
        <p:spPr>
          <a:xfrm>
            <a:off x="861485" y="3897313"/>
            <a:ext cx="10492316" cy="227965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6" name="Google Shape;56;p21"/>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1"/>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1"/>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1pPr>
            <a:lvl2pPr indent="0" lvl="1"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2pPr>
            <a:lvl3pPr indent="0" lvl="2"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3pPr>
            <a:lvl4pPr indent="0" lvl="3"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4pPr>
            <a:lvl5pPr indent="0" lvl="4"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5pPr>
            <a:lvl6pPr indent="0" lvl="5"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6pPr>
            <a:lvl7pPr indent="0" lvl="6"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7pPr>
            <a:lvl8pPr indent="0" lvl="7"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8pPr>
            <a:lvl9pPr indent="0" lvl="8" marL="0" marR="0" algn="r">
              <a:spcBef>
                <a:spcPts val="0"/>
              </a:spcBef>
              <a:buNone/>
              <a:defRPr b="0" i="0" sz="1000" u="none" cap="none" strike="noStrike">
                <a:solidFill>
                  <a:schemeClr val="dk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59" name="Shape 59"/>
        <p:cNvGrpSpPr/>
        <p:nvPr/>
      </p:nvGrpSpPr>
      <p:grpSpPr>
        <a:xfrm>
          <a:off x="0" y="0"/>
          <a:ext cx="0" cy="0"/>
          <a:chOff x="0" y="0"/>
          <a:chExt cx="0" cy="0"/>
        </a:xfrm>
      </p:grpSpPr>
      <p:pic>
        <p:nvPicPr>
          <p:cNvPr descr="Droplets-HD-Content-R1d.png" id="60" name="Google Shape;60;p2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1" name="Google Shape;61;p22"/>
          <p:cNvSpPr txBox="1"/>
          <p:nvPr>
            <p:ph type="title"/>
          </p:nvPr>
        </p:nvSpPr>
        <p:spPr>
          <a:xfrm>
            <a:off x="913774" y="828563"/>
            <a:ext cx="10351752" cy="2736819"/>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000"/>
              <a:buFont typeface="Twentieth Century"/>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22"/>
          <p:cNvSpPr txBox="1"/>
          <p:nvPr>
            <p:ph idx="1" type="body"/>
          </p:nvPr>
        </p:nvSpPr>
        <p:spPr>
          <a:xfrm>
            <a:off x="913774" y="3657457"/>
            <a:ext cx="10351752" cy="1368183"/>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2000"/>
              <a:buNone/>
              <a:defRPr sz="2000">
                <a:solidFill>
                  <a:srgbClr val="7F7F7F"/>
                </a:solidFill>
              </a:defRPr>
            </a:lvl1pPr>
            <a:lvl2pPr indent="-228600" lvl="1" marL="914400" algn="l">
              <a:lnSpc>
                <a:spcPct val="120000"/>
              </a:lnSpc>
              <a:spcBef>
                <a:spcPts val="500"/>
              </a:spcBef>
              <a:spcAft>
                <a:spcPts val="0"/>
              </a:spcAft>
              <a:buSzPts val="2000"/>
              <a:buNone/>
              <a:defRPr sz="2000">
                <a:solidFill>
                  <a:srgbClr val="888888"/>
                </a:solidFill>
              </a:defRPr>
            </a:lvl2pPr>
            <a:lvl3pPr indent="-228600" lvl="2" marL="1371600" algn="l">
              <a:lnSpc>
                <a:spcPct val="120000"/>
              </a:lnSpc>
              <a:spcBef>
                <a:spcPts val="500"/>
              </a:spcBef>
              <a:spcAft>
                <a:spcPts val="0"/>
              </a:spcAft>
              <a:buSzPts val="1800"/>
              <a:buNone/>
              <a:defRPr sz="1800">
                <a:solidFill>
                  <a:srgbClr val="888888"/>
                </a:solidFill>
              </a:defRPr>
            </a:lvl3pPr>
            <a:lvl4pPr indent="-228600" lvl="3" marL="1828800" algn="l">
              <a:lnSpc>
                <a:spcPct val="120000"/>
              </a:lnSpc>
              <a:spcBef>
                <a:spcPts val="500"/>
              </a:spcBef>
              <a:spcAft>
                <a:spcPts val="0"/>
              </a:spcAft>
              <a:buSzPts val="1600"/>
              <a:buNone/>
              <a:defRPr sz="1600">
                <a:solidFill>
                  <a:srgbClr val="888888"/>
                </a:solidFill>
              </a:defRPr>
            </a:lvl4pPr>
            <a:lvl5pPr indent="-228600" lvl="4" marL="2286000" algn="l">
              <a:lnSpc>
                <a:spcPct val="120000"/>
              </a:lnSpc>
              <a:spcBef>
                <a:spcPts val="500"/>
              </a:spcBef>
              <a:spcAft>
                <a:spcPts val="0"/>
              </a:spcAft>
              <a:buSzPts val="1600"/>
              <a:buNone/>
              <a:defRPr sz="1600">
                <a:solidFill>
                  <a:srgbClr val="888888"/>
                </a:solidFill>
              </a:defRPr>
            </a:lvl5pPr>
            <a:lvl6pPr indent="-228600" lvl="5" marL="2743200" algn="l">
              <a:lnSpc>
                <a:spcPct val="120000"/>
              </a:lnSpc>
              <a:spcBef>
                <a:spcPts val="500"/>
              </a:spcBef>
              <a:spcAft>
                <a:spcPts val="0"/>
              </a:spcAft>
              <a:buSzPts val="1600"/>
              <a:buNone/>
              <a:defRPr sz="1600">
                <a:solidFill>
                  <a:srgbClr val="888888"/>
                </a:solidFill>
              </a:defRPr>
            </a:lvl6pPr>
            <a:lvl7pPr indent="-228600" lvl="6" marL="3200400" algn="l">
              <a:lnSpc>
                <a:spcPct val="120000"/>
              </a:lnSpc>
              <a:spcBef>
                <a:spcPts val="500"/>
              </a:spcBef>
              <a:spcAft>
                <a:spcPts val="0"/>
              </a:spcAft>
              <a:buSzPts val="1600"/>
              <a:buNone/>
              <a:defRPr sz="1600">
                <a:solidFill>
                  <a:srgbClr val="888888"/>
                </a:solidFill>
              </a:defRPr>
            </a:lvl7pPr>
            <a:lvl8pPr indent="-228600" lvl="7" marL="3657600" algn="l">
              <a:lnSpc>
                <a:spcPct val="120000"/>
              </a:lnSpc>
              <a:spcBef>
                <a:spcPts val="500"/>
              </a:spcBef>
              <a:spcAft>
                <a:spcPts val="0"/>
              </a:spcAft>
              <a:buSzPts val="1600"/>
              <a:buNone/>
              <a:defRPr sz="1600">
                <a:solidFill>
                  <a:srgbClr val="888888"/>
                </a:solidFill>
              </a:defRPr>
            </a:lvl8pPr>
            <a:lvl9pPr indent="-228600" lvl="8" marL="4114800" algn="l">
              <a:lnSpc>
                <a:spcPct val="120000"/>
              </a:lnSpc>
              <a:spcBef>
                <a:spcPts val="500"/>
              </a:spcBef>
              <a:spcAft>
                <a:spcPts val="0"/>
              </a:spcAft>
              <a:buSzPts val="1600"/>
              <a:buNone/>
              <a:defRPr sz="1600">
                <a:solidFill>
                  <a:srgbClr val="888888"/>
                </a:solidFill>
              </a:defRPr>
            </a:lvl9pPr>
          </a:lstStyle>
          <a:p/>
        </p:txBody>
      </p:sp>
      <p:sp>
        <p:nvSpPr>
          <p:cNvPr id="63" name="Google Shape;63;p22"/>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2"/>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2"/>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66" name="Shape 66"/>
        <p:cNvGrpSpPr/>
        <p:nvPr/>
      </p:nvGrpSpPr>
      <p:grpSpPr>
        <a:xfrm>
          <a:off x="0" y="0"/>
          <a:ext cx="0" cy="0"/>
          <a:chOff x="0" y="0"/>
          <a:chExt cx="0" cy="0"/>
        </a:xfrm>
      </p:grpSpPr>
      <p:pic>
        <p:nvPicPr>
          <p:cNvPr descr="Droplets-HD-Content-R1d.png" id="67" name="Google Shape;67;p2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8" name="Google Shape;68;p23"/>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23"/>
          <p:cNvSpPr txBox="1"/>
          <p:nvPr>
            <p:ph idx="1" type="body"/>
          </p:nvPr>
        </p:nvSpPr>
        <p:spPr>
          <a:xfrm>
            <a:off x="1146328" y="2371018"/>
            <a:ext cx="4873474" cy="679994"/>
          </a:xfrm>
          <a:prstGeom prst="rect">
            <a:avLst/>
          </a:prstGeom>
          <a:noFill/>
          <a:ln>
            <a:noFill/>
          </a:ln>
        </p:spPr>
        <p:txBody>
          <a:bodyPr anchorCtr="0" anchor="b" bIns="45700" lIns="91425" spcFirstLastPara="1" rIns="91425" wrap="square" tIns="45700">
            <a:noAutofit/>
          </a:bodyPr>
          <a:lstStyle>
            <a:lvl1pPr indent="-228600" lvl="0" marL="457200" algn="l">
              <a:lnSpc>
                <a:spcPct val="85000"/>
              </a:lnSpc>
              <a:spcBef>
                <a:spcPts val="1000"/>
              </a:spcBef>
              <a:spcAft>
                <a:spcPts val="0"/>
              </a:spcAft>
              <a:buSzPts val="2600"/>
              <a:buNone/>
              <a:defRPr b="0" sz="26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70" name="Google Shape;70;p23"/>
          <p:cNvSpPr txBox="1"/>
          <p:nvPr>
            <p:ph idx="2" type="body"/>
          </p:nvPr>
        </p:nvSpPr>
        <p:spPr>
          <a:xfrm>
            <a:off x="913774" y="3051012"/>
            <a:ext cx="5106027" cy="274018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71" name="Google Shape;71;p23"/>
          <p:cNvSpPr txBox="1"/>
          <p:nvPr>
            <p:ph idx="3" type="body"/>
          </p:nvPr>
        </p:nvSpPr>
        <p:spPr>
          <a:xfrm>
            <a:off x="6396423" y="2371018"/>
            <a:ext cx="4881804" cy="679994"/>
          </a:xfrm>
          <a:prstGeom prst="rect">
            <a:avLst/>
          </a:prstGeom>
          <a:noFill/>
          <a:ln>
            <a:noFill/>
          </a:ln>
        </p:spPr>
        <p:txBody>
          <a:bodyPr anchorCtr="0" anchor="b" bIns="45700" lIns="91425" spcFirstLastPara="1" rIns="91425" wrap="square" tIns="45700">
            <a:noAutofit/>
          </a:bodyPr>
          <a:lstStyle>
            <a:lvl1pPr indent="-228600" lvl="0" marL="457200" algn="l">
              <a:lnSpc>
                <a:spcPct val="85000"/>
              </a:lnSpc>
              <a:spcBef>
                <a:spcPts val="1000"/>
              </a:spcBef>
              <a:spcAft>
                <a:spcPts val="0"/>
              </a:spcAft>
              <a:buSzPts val="2600"/>
              <a:buNone/>
              <a:defRPr b="0" sz="26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72" name="Google Shape;72;p23"/>
          <p:cNvSpPr txBox="1"/>
          <p:nvPr>
            <p:ph idx="4" type="body"/>
          </p:nvPr>
        </p:nvSpPr>
        <p:spPr>
          <a:xfrm>
            <a:off x="6172200" y="3051012"/>
            <a:ext cx="5105401" cy="274018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73" name="Google Shape;73;p23"/>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3"/>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3"/>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76" name="Shape 76"/>
        <p:cNvGrpSpPr/>
        <p:nvPr/>
      </p:nvGrpSpPr>
      <p:grpSpPr>
        <a:xfrm>
          <a:off x="0" y="0"/>
          <a:ext cx="0" cy="0"/>
          <a:chOff x="0" y="0"/>
          <a:chExt cx="0" cy="0"/>
        </a:xfrm>
      </p:grpSpPr>
      <p:pic>
        <p:nvPicPr>
          <p:cNvPr descr="Droplets-HD-Content-R1d.png" id="77" name="Google Shape;77;p2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78" name="Google Shape;78;p24"/>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24"/>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4"/>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4"/>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82" name="Shape 82"/>
        <p:cNvGrpSpPr/>
        <p:nvPr/>
      </p:nvGrpSpPr>
      <p:grpSpPr>
        <a:xfrm>
          <a:off x="0" y="0"/>
          <a:ext cx="0" cy="0"/>
          <a:chOff x="0" y="0"/>
          <a:chExt cx="0" cy="0"/>
        </a:xfrm>
      </p:grpSpPr>
      <p:pic>
        <p:nvPicPr>
          <p:cNvPr descr="Droplets-HD-Content-R1d.png" id="83" name="Google Shape;83;p2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84" name="Google Shape;84;p25"/>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5"/>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5"/>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87" name="Shape 87"/>
        <p:cNvGrpSpPr/>
        <p:nvPr/>
      </p:nvGrpSpPr>
      <p:grpSpPr>
        <a:xfrm>
          <a:off x="0" y="0"/>
          <a:ext cx="0" cy="0"/>
          <a:chOff x="0" y="0"/>
          <a:chExt cx="0" cy="0"/>
        </a:xfrm>
      </p:grpSpPr>
      <p:pic>
        <p:nvPicPr>
          <p:cNvPr descr="Droplets-HD-Content-R1d.png" id="88" name="Google Shape;88;p2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89" name="Google Shape;89;p26"/>
          <p:cNvSpPr txBox="1"/>
          <p:nvPr>
            <p:ph type="title"/>
          </p:nvPr>
        </p:nvSpPr>
        <p:spPr>
          <a:xfrm>
            <a:off x="913775" y="609600"/>
            <a:ext cx="3935688" cy="2023252"/>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26"/>
          <p:cNvSpPr txBox="1"/>
          <p:nvPr>
            <p:ph idx="1" type="body"/>
          </p:nvPr>
        </p:nvSpPr>
        <p:spPr>
          <a:xfrm>
            <a:off x="5078062" y="609600"/>
            <a:ext cx="6200163" cy="5181599"/>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91" name="Google Shape;91;p26"/>
          <p:cNvSpPr txBox="1"/>
          <p:nvPr>
            <p:ph idx="2" type="body"/>
          </p:nvPr>
        </p:nvSpPr>
        <p:spPr>
          <a:xfrm>
            <a:off x="913774" y="2632852"/>
            <a:ext cx="3935689" cy="3158348"/>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92" name="Google Shape;92;p26"/>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26"/>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6"/>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95" name="Shape 95"/>
        <p:cNvGrpSpPr/>
        <p:nvPr/>
      </p:nvGrpSpPr>
      <p:grpSpPr>
        <a:xfrm>
          <a:off x="0" y="0"/>
          <a:ext cx="0" cy="0"/>
          <a:chOff x="0" y="0"/>
          <a:chExt cx="0" cy="0"/>
        </a:xfrm>
      </p:grpSpPr>
      <p:pic>
        <p:nvPicPr>
          <p:cNvPr descr="Droplets-HD-Content-R1d.png" id="96" name="Google Shape;96;p2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97" name="Google Shape;97;p27"/>
          <p:cNvSpPr txBox="1"/>
          <p:nvPr>
            <p:ph type="title"/>
          </p:nvPr>
        </p:nvSpPr>
        <p:spPr>
          <a:xfrm>
            <a:off x="913774" y="609600"/>
            <a:ext cx="5934969" cy="2023254"/>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27"/>
          <p:cNvSpPr/>
          <p:nvPr>
            <p:ph idx="2" type="pic"/>
          </p:nvPr>
        </p:nvSpPr>
        <p:spPr>
          <a:xfrm>
            <a:off x="7424803" y="609601"/>
            <a:ext cx="3255358" cy="5181600"/>
          </a:xfrm>
          <a:prstGeom prst="roundRect">
            <a:avLst>
              <a:gd fmla="val 4943" name="adj"/>
            </a:avLst>
          </a:prstGeom>
          <a:noFill/>
          <a:ln cap="sq" cmpd="sng" w="82550">
            <a:solidFill>
              <a:srgbClr val="C0D3E4"/>
            </a:solidFill>
            <a:prstDash val="solid"/>
            <a:miter lim="800000"/>
            <a:headEnd len="sm" w="sm" type="none"/>
            <a:tailEnd len="sm" w="sm" type="none"/>
          </a:ln>
        </p:spPr>
        <p:txBody>
          <a:bodyPr anchorCtr="0" anchor="t" bIns="45700" lIns="91425" spcFirstLastPara="1" rIns="91425" wrap="square" tIns="45700">
            <a:normAutofit/>
          </a:bodyPr>
          <a:lstStyle>
            <a:lvl1pPr lvl="0" marR="0" rtl="0" algn="l">
              <a:lnSpc>
                <a:spcPct val="120000"/>
              </a:lnSpc>
              <a:spcBef>
                <a:spcPts val="1000"/>
              </a:spcBef>
              <a:spcAft>
                <a:spcPts val="0"/>
              </a:spcAft>
              <a:buClr>
                <a:schemeClr val="dk1"/>
              </a:buClr>
              <a:buSzPts val="3200"/>
              <a:buFont typeface="Arial"/>
              <a:buNone/>
              <a:defRPr b="0" i="0" sz="3200" u="none" cap="none" strike="noStrike">
                <a:solidFill>
                  <a:schemeClr val="dk1"/>
                </a:solidFill>
                <a:latin typeface="Twentieth Century"/>
                <a:ea typeface="Twentieth Century"/>
                <a:cs typeface="Twentieth Century"/>
                <a:sym typeface="Twentieth Century"/>
              </a:defRPr>
            </a:lvl1pPr>
            <a:lvl2pPr lvl="1" marR="0" rtl="0" algn="l">
              <a:lnSpc>
                <a:spcPct val="120000"/>
              </a:lnSpc>
              <a:spcBef>
                <a:spcPts val="500"/>
              </a:spcBef>
              <a:spcAft>
                <a:spcPts val="0"/>
              </a:spcAft>
              <a:buClr>
                <a:schemeClr val="dk1"/>
              </a:buClr>
              <a:buSzPts val="2800"/>
              <a:buFont typeface="Arial"/>
              <a:buNone/>
              <a:defRPr b="0" i="0" sz="2800" u="none" cap="none" strike="noStrike">
                <a:solidFill>
                  <a:schemeClr val="dk1"/>
                </a:solidFill>
                <a:latin typeface="Twentieth Century"/>
                <a:ea typeface="Twentieth Century"/>
                <a:cs typeface="Twentieth Century"/>
                <a:sym typeface="Twentieth Century"/>
              </a:defRPr>
            </a:lvl2pPr>
            <a:lvl3pPr lvl="2" marR="0" rtl="0" algn="l">
              <a:lnSpc>
                <a:spcPct val="120000"/>
              </a:lnSpc>
              <a:spcBef>
                <a:spcPts val="500"/>
              </a:spcBef>
              <a:spcAft>
                <a:spcPts val="0"/>
              </a:spcAft>
              <a:buClr>
                <a:schemeClr val="dk1"/>
              </a:buClr>
              <a:buSzPts val="2400"/>
              <a:buFont typeface="Arial"/>
              <a:buNone/>
              <a:defRPr b="0" i="0" sz="2400" u="none" cap="none" strike="noStrike">
                <a:solidFill>
                  <a:schemeClr val="dk1"/>
                </a:solidFill>
                <a:latin typeface="Twentieth Century"/>
                <a:ea typeface="Twentieth Century"/>
                <a:cs typeface="Twentieth Century"/>
                <a:sym typeface="Twentieth Century"/>
              </a:defRPr>
            </a:lvl3pPr>
            <a:lvl4pPr lvl="3"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4pPr>
            <a:lvl5pPr lvl="4"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5pPr>
            <a:lvl6pPr lvl="5"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6pPr>
            <a:lvl7pPr lvl="6"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7pPr>
            <a:lvl8pPr lvl="7"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8pPr>
            <a:lvl9pPr lvl="8"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9pPr>
          </a:lstStyle>
          <a:p/>
        </p:txBody>
      </p:sp>
      <p:sp>
        <p:nvSpPr>
          <p:cNvPr id="99" name="Google Shape;99;p27"/>
          <p:cNvSpPr txBox="1"/>
          <p:nvPr>
            <p:ph idx="1" type="body"/>
          </p:nvPr>
        </p:nvSpPr>
        <p:spPr>
          <a:xfrm>
            <a:off x="913794" y="2632852"/>
            <a:ext cx="5934949" cy="3158347"/>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100" name="Google Shape;100;p27"/>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27"/>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7"/>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анорамная фотография с подписью">
  <p:cSld name="Панорамная фотография с подписью">
    <p:spTree>
      <p:nvGrpSpPr>
        <p:cNvPr id="103" name="Shape 103"/>
        <p:cNvGrpSpPr/>
        <p:nvPr/>
      </p:nvGrpSpPr>
      <p:grpSpPr>
        <a:xfrm>
          <a:off x="0" y="0"/>
          <a:ext cx="0" cy="0"/>
          <a:chOff x="0" y="0"/>
          <a:chExt cx="0" cy="0"/>
        </a:xfrm>
      </p:grpSpPr>
      <p:pic>
        <p:nvPicPr>
          <p:cNvPr descr="Droplets-HD-Content-R1d.png" id="104" name="Google Shape;104;p2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05" name="Google Shape;105;p28"/>
          <p:cNvSpPr txBox="1"/>
          <p:nvPr>
            <p:ph type="title"/>
          </p:nvPr>
        </p:nvSpPr>
        <p:spPr>
          <a:xfrm>
            <a:off x="913794" y="4289374"/>
            <a:ext cx="10364432" cy="81161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28"/>
          <p:cNvSpPr/>
          <p:nvPr>
            <p:ph idx="2" type="pic"/>
          </p:nvPr>
        </p:nvSpPr>
        <p:spPr>
          <a:xfrm>
            <a:off x="1184744" y="698261"/>
            <a:ext cx="9822532" cy="3214136"/>
          </a:xfrm>
          <a:prstGeom prst="roundRect">
            <a:avLst>
              <a:gd fmla="val 4944" name="adj"/>
            </a:avLst>
          </a:prstGeom>
          <a:noFill/>
          <a:ln cap="sq" cmpd="sng" w="82550">
            <a:solidFill>
              <a:srgbClr val="C0D3E4"/>
            </a:solidFill>
            <a:prstDash val="solid"/>
            <a:miter lim="800000"/>
            <a:headEnd len="sm" w="sm" type="none"/>
            <a:tailEnd len="sm" w="sm" type="none"/>
          </a:ln>
        </p:spPr>
        <p:txBody>
          <a:bodyPr anchorCtr="0" anchor="t" bIns="45700" lIns="91425" spcFirstLastPara="1" rIns="91425" wrap="square" tIns="45700">
            <a:normAutofit/>
          </a:bodyPr>
          <a:lstStyle>
            <a:lvl1pPr lvl="0" marR="0" rtl="0" algn="ctr">
              <a:lnSpc>
                <a:spcPct val="120000"/>
              </a:lnSpc>
              <a:spcBef>
                <a:spcPts val="1000"/>
              </a:spcBef>
              <a:spcAft>
                <a:spcPts val="0"/>
              </a:spcAft>
              <a:buClr>
                <a:schemeClr val="dk1"/>
              </a:buClr>
              <a:buSzPts val="3200"/>
              <a:buFont typeface="Arial"/>
              <a:buNone/>
              <a:defRPr b="0" i="0" sz="3200" u="none" cap="none" strike="noStrike">
                <a:solidFill>
                  <a:schemeClr val="dk1"/>
                </a:solidFill>
                <a:latin typeface="Twentieth Century"/>
                <a:ea typeface="Twentieth Century"/>
                <a:cs typeface="Twentieth Century"/>
                <a:sym typeface="Twentieth Century"/>
              </a:defRPr>
            </a:lvl1pPr>
            <a:lvl2pPr lvl="1" marR="0" rtl="0" algn="l">
              <a:lnSpc>
                <a:spcPct val="120000"/>
              </a:lnSpc>
              <a:spcBef>
                <a:spcPts val="500"/>
              </a:spcBef>
              <a:spcAft>
                <a:spcPts val="0"/>
              </a:spcAft>
              <a:buClr>
                <a:schemeClr val="dk1"/>
              </a:buClr>
              <a:buSzPts val="2800"/>
              <a:buFont typeface="Arial"/>
              <a:buNone/>
              <a:defRPr b="0" i="0" sz="2800" u="none" cap="none" strike="noStrike">
                <a:solidFill>
                  <a:schemeClr val="dk1"/>
                </a:solidFill>
                <a:latin typeface="Twentieth Century"/>
                <a:ea typeface="Twentieth Century"/>
                <a:cs typeface="Twentieth Century"/>
                <a:sym typeface="Twentieth Century"/>
              </a:defRPr>
            </a:lvl2pPr>
            <a:lvl3pPr lvl="2" marR="0" rtl="0" algn="l">
              <a:lnSpc>
                <a:spcPct val="120000"/>
              </a:lnSpc>
              <a:spcBef>
                <a:spcPts val="500"/>
              </a:spcBef>
              <a:spcAft>
                <a:spcPts val="0"/>
              </a:spcAft>
              <a:buClr>
                <a:schemeClr val="dk1"/>
              </a:buClr>
              <a:buSzPts val="2400"/>
              <a:buFont typeface="Arial"/>
              <a:buNone/>
              <a:defRPr b="0" i="0" sz="2400" u="none" cap="none" strike="noStrike">
                <a:solidFill>
                  <a:schemeClr val="dk1"/>
                </a:solidFill>
                <a:latin typeface="Twentieth Century"/>
                <a:ea typeface="Twentieth Century"/>
                <a:cs typeface="Twentieth Century"/>
                <a:sym typeface="Twentieth Century"/>
              </a:defRPr>
            </a:lvl3pPr>
            <a:lvl4pPr lvl="3"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4pPr>
            <a:lvl5pPr lvl="4"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5pPr>
            <a:lvl6pPr lvl="5"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6pPr>
            <a:lvl7pPr lvl="6"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7pPr>
            <a:lvl8pPr lvl="7"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8pPr>
            <a:lvl9pPr lvl="8"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Twentieth Century"/>
                <a:ea typeface="Twentieth Century"/>
                <a:cs typeface="Twentieth Century"/>
                <a:sym typeface="Twentieth Century"/>
              </a:defRPr>
            </a:lvl9pPr>
          </a:lstStyle>
          <a:p/>
        </p:txBody>
      </p:sp>
      <p:sp>
        <p:nvSpPr>
          <p:cNvPr id="107" name="Google Shape;107;p28"/>
          <p:cNvSpPr txBox="1"/>
          <p:nvPr>
            <p:ph idx="1" type="body"/>
          </p:nvPr>
        </p:nvSpPr>
        <p:spPr>
          <a:xfrm>
            <a:off x="913774" y="5108728"/>
            <a:ext cx="10364452" cy="682472"/>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108" name="Google Shape;108;p28"/>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28"/>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8"/>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подпись">
  <p:cSld name="Заголовок и подпись">
    <p:spTree>
      <p:nvGrpSpPr>
        <p:cNvPr id="111" name="Shape 111"/>
        <p:cNvGrpSpPr/>
        <p:nvPr/>
      </p:nvGrpSpPr>
      <p:grpSpPr>
        <a:xfrm>
          <a:off x="0" y="0"/>
          <a:ext cx="0" cy="0"/>
          <a:chOff x="0" y="0"/>
          <a:chExt cx="0" cy="0"/>
        </a:xfrm>
      </p:grpSpPr>
      <p:pic>
        <p:nvPicPr>
          <p:cNvPr descr="Droplets-HD-Content-R1d.png" id="112" name="Google Shape;112;p29"/>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13" name="Google Shape;113;p29"/>
          <p:cNvSpPr txBox="1"/>
          <p:nvPr>
            <p:ph type="title"/>
          </p:nvPr>
        </p:nvSpPr>
        <p:spPr>
          <a:xfrm>
            <a:off x="913774" y="609599"/>
            <a:ext cx="10364452" cy="3427245"/>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 name="Google Shape;114;p29"/>
          <p:cNvSpPr txBox="1"/>
          <p:nvPr>
            <p:ph idx="1" type="body"/>
          </p:nvPr>
        </p:nvSpPr>
        <p:spPr>
          <a:xfrm>
            <a:off x="913775" y="4204821"/>
            <a:ext cx="10364452" cy="1586380"/>
          </a:xfrm>
          <a:prstGeom prst="rect">
            <a:avLst/>
          </a:prstGeom>
          <a:noFill/>
          <a:ln>
            <a:noFill/>
          </a:ln>
        </p:spPr>
        <p:txBody>
          <a:bodyPr anchorCtr="0" anchor="ctr"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115" name="Google Shape;115;p29"/>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29"/>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29"/>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Цитата с подписью">
  <p:cSld name="Цитата с подписью">
    <p:spTree>
      <p:nvGrpSpPr>
        <p:cNvPr id="118" name="Shape 118"/>
        <p:cNvGrpSpPr/>
        <p:nvPr/>
      </p:nvGrpSpPr>
      <p:grpSpPr>
        <a:xfrm>
          <a:off x="0" y="0"/>
          <a:ext cx="0" cy="0"/>
          <a:chOff x="0" y="0"/>
          <a:chExt cx="0" cy="0"/>
        </a:xfrm>
      </p:grpSpPr>
      <p:pic>
        <p:nvPicPr>
          <p:cNvPr descr="Droplets-HD-Content-R1d.png" id="119" name="Google Shape;119;p3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20" name="Google Shape;120;p30"/>
          <p:cNvSpPr txBox="1"/>
          <p:nvPr>
            <p:ph type="title"/>
          </p:nvPr>
        </p:nvSpPr>
        <p:spPr>
          <a:xfrm>
            <a:off x="1446212" y="609600"/>
            <a:ext cx="9302752" cy="2992904"/>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 name="Google Shape;121;p30"/>
          <p:cNvSpPr txBox="1"/>
          <p:nvPr>
            <p:ph idx="1" type="body"/>
          </p:nvPr>
        </p:nvSpPr>
        <p:spPr>
          <a:xfrm>
            <a:off x="1720644" y="3610032"/>
            <a:ext cx="8752299" cy="594788"/>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122" name="Google Shape;122;p30"/>
          <p:cNvSpPr txBox="1"/>
          <p:nvPr>
            <p:ph idx="2" type="body"/>
          </p:nvPr>
        </p:nvSpPr>
        <p:spPr>
          <a:xfrm>
            <a:off x="913774" y="4372796"/>
            <a:ext cx="10364452" cy="1421053"/>
          </a:xfrm>
          <a:prstGeom prst="rect">
            <a:avLst/>
          </a:prstGeom>
          <a:noFill/>
          <a:ln>
            <a:noFill/>
          </a:ln>
        </p:spPr>
        <p:txBody>
          <a:bodyPr anchorCtr="0" anchor="ctr"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123" name="Google Shape;123;p30"/>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30"/>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30"/>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
        <p:nvSpPr>
          <p:cNvPr id="126" name="Google Shape;126;p30"/>
          <p:cNvSpPr txBox="1"/>
          <p:nvPr/>
        </p:nvSpPr>
        <p:spPr>
          <a:xfrm>
            <a:off x="1001488" y="75416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8000"/>
              <a:buFont typeface="Twentieth Century"/>
              <a:buNone/>
            </a:pPr>
            <a:r>
              <a:rPr b="0" i="0" lang="uk-UA" sz="8000" u="none" cap="none" strike="noStrike">
                <a:solidFill>
                  <a:schemeClr val="dk1"/>
                </a:solidFill>
                <a:latin typeface="Twentieth Century"/>
                <a:ea typeface="Twentieth Century"/>
                <a:cs typeface="Twentieth Century"/>
                <a:sym typeface="Twentieth Century"/>
              </a:rPr>
              <a:t>“</a:t>
            </a:r>
            <a:endParaRPr/>
          </a:p>
        </p:txBody>
      </p:sp>
      <p:sp>
        <p:nvSpPr>
          <p:cNvPr id="127" name="Google Shape;127;p30"/>
          <p:cNvSpPr txBox="1"/>
          <p:nvPr/>
        </p:nvSpPr>
        <p:spPr>
          <a:xfrm>
            <a:off x="10557558" y="2993578"/>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dk1"/>
              </a:buClr>
              <a:buSzPts val="8000"/>
              <a:buFont typeface="Twentieth Century"/>
              <a:buNone/>
            </a:pPr>
            <a:r>
              <a:rPr b="0" i="0" lang="uk-UA" sz="8000" u="none" cap="none" strike="noStrike">
                <a:solidFill>
                  <a:schemeClr val="dk1"/>
                </a:solidFill>
                <a:latin typeface="Twentieth Century"/>
                <a:ea typeface="Twentieth Century"/>
                <a:cs typeface="Twentieth Century"/>
                <a:sym typeface="Twentieth Century"/>
              </a:rPr>
              <a:t>”</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Карточка имени">
  <p:cSld name="Карточка имени">
    <p:spTree>
      <p:nvGrpSpPr>
        <p:cNvPr id="128" name="Shape 128"/>
        <p:cNvGrpSpPr/>
        <p:nvPr/>
      </p:nvGrpSpPr>
      <p:grpSpPr>
        <a:xfrm>
          <a:off x="0" y="0"/>
          <a:ext cx="0" cy="0"/>
          <a:chOff x="0" y="0"/>
          <a:chExt cx="0" cy="0"/>
        </a:xfrm>
      </p:grpSpPr>
      <p:pic>
        <p:nvPicPr>
          <p:cNvPr descr="Droplets-HD-Content-R1d.png" id="129" name="Google Shape;129;p3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30" name="Google Shape;130;p31"/>
          <p:cNvSpPr txBox="1"/>
          <p:nvPr>
            <p:ph type="title"/>
          </p:nvPr>
        </p:nvSpPr>
        <p:spPr>
          <a:xfrm>
            <a:off x="913775" y="2138721"/>
            <a:ext cx="10364452" cy="251183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 name="Google Shape;131;p31"/>
          <p:cNvSpPr txBox="1"/>
          <p:nvPr>
            <p:ph idx="1" type="body"/>
          </p:nvPr>
        </p:nvSpPr>
        <p:spPr>
          <a:xfrm>
            <a:off x="913775" y="4662335"/>
            <a:ext cx="10364452" cy="1140644"/>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132" name="Google Shape;132;p31"/>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31"/>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31"/>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ри колонки">
  <p:cSld name="Три колонки">
    <p:spTree>
      <p:nvGrpSpPr>
        <p:cNvPr id="135" name="Shape 135"/>
        <p:cNvGrpSpPr/>
        <p:nvPr/>
      </p:nvGrpSpPr>
      <p:grpSpPr>
        <a:xfrm>
          <a:off x="0" y="0"/>
          <a:ext cx="0" cy="0"/>
          <a:chOff x="0" y="0"/>
          <a:chExt cx="0" cy="0"/>
        </a:xfrm>
      </p:grpSpPr>
      <p:pic>
        <p:nvPicPr>
          <p:cNvPr descr="Droplets-HD-Content-R1d.png" id="136" name="Google Shape;136;p3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37" name="Google Shape;137;p32"/>
          <p:cNvSpPr txBox="1"/>
          <p:nvPr>
            <p:ph type="title"/>
          </p:nvPr>
        </p:nvSpPr>
        <p:spPr>
          <a:xfrm>
            <a:off x="913774" y="609600"/>
            <a:ext cx="10364452" cy="1605094"/>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32"/>
          <p:cNvSpPr txBox="1"/>
          <p:nvPr>
            <p:ph idx="1" type="body"/>
          </p:nvPr>
        </p:nvSpPr>
        <p:spPr>
          <a:xfrm>
            <a:off x="913774" y="2367093"/>
            <a:ext cx="3298976"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400"/>
              <a:buNone/>
              <a:defRPr b="0" sz="24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39" name="Google Shape;139;p32"/>
          <p:cNvSpPr txBox="1"/>
          <p:nvPr>
            <p:ph idx="2" type="body"/>
          </p:nvPr>
        </p:nvSpPr>
        <p:spPr>
          <a:xfrm>
            <a:off x="913774" y="2943355"/>
            <a:ext cx="3298976" cy="2847845"/>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40" name="Google Shape;140;p32"/>
          <p:cNvSpPr txBox="1"/>
          <p:nvPr>
            <p:ph idx="3" type="body"/>
          </p:nvPr>
        </p:nvSpPr>
        <p:spPr>
          <a:xfrm>
            <a:off x="4452389" y="2367093"/>
            <a:ext cx="3291521"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400"/>
              <a:buNone/>
              <a:defRPr b="0" sz="24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41" name="Google Shape;141;p32"/>
          <p:cNvSpPr txBox="1"/>
          <p:nvPr>
            <p:ph idx="4" type="body"/>
          </p:nvPr>
        </p:nvSpPr>
        <p:spPr>
          <a:xfrm>
            <a:off x="4441348" y="2943355"/>
            <a:ext cx="3303351" cy="2847845"/>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42" name="Google Shape;142;p32"/>
          <p:cNvSpPr txBox="1"/>
          <p:nvPr>
            <p:ph idx="5" type="body"/>
          </p:nvPr>
        </p:nvSpPr>
        <p:spPr>
          <a:xfrm>
            <a:off x="7973298" y="2367093"/>
            <a:ext cx="3304928"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400"/>
              <a:buNone/>
              <a:defRPr b="0" sz="24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43" name="Google Shape;143;p32"/>
          <p:cNvSpPr txBox="1"/>
          <p:nvPr>
            <p:ph idx="6" type="body"/>
          </p:nvPr>
        </p:nvSpPr>
        <p:spPr>
          <a:xfrm>
            <a:off x="7973298" y="2943355"/>
            <a:ext cx="3304928" cy="2847845"/>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44" name="Google Shape;144;p32"/>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32"/>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32"/>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толбец с тремя рисунками">
  <p:cSld name="Столбец с тремя рисунками">
    <p:spTree>
      <p:nvGrpSpPr>
        <p:cNvPr id="147" name="Shape 147"/>
        <p:cNvGrpSpPr/>
        <p:nvPr/>
      </p:nvGrpSpPr>
      <p:grpSpPr>
        <a:xfrm>
          <a:off x="0" y="0"/>
          <a:ext cx="0" cy="0"/>
          <a:chOff x="0" y="0"/>
          <a:chExt cx="0" cy="0"/>
        </a:xfrm>
      </p:grpSpPr>
      <p:pic>
        <p:nvPicPr>
          <p:cNvPr descr="Droplets-HD-Content-R1d.png" id="148" name="Google Shape;148;p3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49" name="Google Shape;149;p33"/>
          <p:cNvSpPr txBox="1"/>
          <p:nvPr>
            <p:ph type="title"/>
          </p:nvPr>
        </p:nvSpPr>
        <p:spPr>
          <a:xfrm>
            <a:off x="913774" y="610772"/>
            <a:ext cx="10364452" cy="1603922"/>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33"/>
          <p:cNvSpPr txBox="1"/>
          <p:nvPr>
            <p:ph idx="1" type="body"/>
          </p:nvPr>
        </p:nvSpPr>
        <p:spPr>
          <a:xfrm>
            <a:off x="913774" y="4204820"/>
            <a:ext cx="3296409"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200"/>
              <a:buNone/>
              <a:defRPr b="0" sz="22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51" name="Google Shape;151;p33"/>
          <p:cNvSpPr/>
          <p:nvPr>
            <p:ph idx="2" type="pic"/>
          </p:nvPr>
        </p:nvSpPr>
        <p:spPr>
          <a:xfrm>
            <a:off x="913774" y="2367093"/>
            <a:ext cx="3296409" cy="1524000"/>
          </a:xfrm>
          <a:prstGeom prst="roundRect">
            <a:avLst>
              <a:gd fmla="val 9363" name="adj"/>
            </a:avLst>
          </a:prstGeom>
          <a:noFill/>
          <a:ln cap="sq" cmpd="sng" w="82550">
            <a:solidFill>
              <a:srgbClr val="C0D3E4"/>
            </a:solidFill>
            <a:prstDash val="solid"/>
            <a:miter lim="800000"/>
            <a:headEnd len="sm" w="sm" type="none"/>
            <a:tailEnd len="sm" w="sm" type="none"/>
          </a:ln>
        </p:spPr>
        <p:txBody>
          <a:bodyPr anchorCtr="0" anchor="t" bIns="45700" lIns="91425" spcFirstLastPara="1" rIns="91425" wrap="square" tIns="45700">
            <a:normAutofit/>
          </a:bodyPr>
          <a:lstStyle>
            <a:lvl1pPr lvl="0" marR="0" rtl="0" algn="ctr">
              <a:lnSpc>
                <a:spcPct val="120000"/>
              </a:lnSpc>
              <a:spcBef>
                <a:spcPts val="10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1pPr>
            <a:lvl2pPr lvl="1"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2pPr>
            <a:lvl3pPr lvl="2"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3pPr>
            <a:lvl4pPr lvl="3"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4pPr>
            <a:lvl5pPr lvl="4"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5pPr>
            <a:lvl6pPr lvl="5"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6pPr>
            <a:lvl7pPr lvl="6"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7pPr>
            <a:lvl8pPr lvl="7"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8pPr>
            <a:lvl9pPr lvl="8"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9pPr>
          </a:lstStyle>
          <a:p/>
        </p:txBody>
      </p:sp>
      <p:sp>
        <p:nvSpPr>
          <p:cNvPr id="152" name="Google Shape;152;p33"/>
          <p:cNvSpPr txBox="1"/>
          <p:nvPr>
            <p:ph idx="3" type="body"/>
          </p:nvPr>
        </p:nvSpPr>
        <p:spPr>
          <a:xfrm>
            <a:off x="913774" y="4781082"/>
            <a:ext cx="3296409" cy="1010118"/>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53" name="Google Shape;153;p33"/>
          <p:cNvSpPr txBox="1"/>
          <p:nvPr>
            <p:ph idx="4" type="body"/>
          </p:nvPr>
        </p:nvSpPr>
        <p:spPr>
          <a:xfrm>
            <a:off x="4442759" y="4204820"/>
            <a:ext cx="3301828"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200"/>
              <a:buNone/>
              <a:defRPr b="0" sz="22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54" name="Google Shape;154;p33"/>
          <p:cNvSpPr/>
          <p:nvPr>
            <p:ph idx="5" type="pic"/>
          </p:nvPr>
        </p:nvSpPr>
        <p:spPr>
          <a:xfrm>
            <a:off x="4441348" y="2367093"/>
            <a:ext cx="3303352" cy="1524000"/>
          </a:xfrm>
          <a:prstGeom prst="roundRect">
            <a:avLst>
              <a:gd fmla="val 8841" name="adj"/>
            </a:avLst>
          </a:prstGeom>
          <a:noFill/>
          <a:ln cap="sq" cmpd="sng" w="82550">
            <a:solidFill>
              <a:srgbClr val="C0D3E4"/>
            </a:solidFill>
            <a:prstDash val="solid"/>
            <a:miter lim="800000"/>
            <a:headEnd len="sm" w="sm" type="none"/>
            <a:tailEnd len="sm" w="sm" type="none"/>
          </a:ln>
        </p:spPr>
        <p:txBody>
          <a:bodyPr anchorCtr="0" anchor="t" bIns="45700" lIns="91425" spcFirstLastPara="1" rIns="91425" wrap="square" tIns="45700">
            <a:normAutofit/>
          </a:bodyPr>
          <a:lstStyle>
            <a:lvl1pPr lvl="0" marR="0" rtl="0" algn="ctr">
              <a:lnSpc>
                <a:spcPct val="120000"/>
              </a:lnSpc>
              <a:spcBef>
                <a:spcPts val="10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1pPr>
            <a:lvl2pPr lvl="1"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2pPr>
            <a:lvl3pPr lvl="2"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3pPr>
            <a:lvl4pPr lvl="3"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4pPr>
            <a:lvl5pPr lvl="4"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5pPr>
            <a:lvl6pPr lvl="5"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6pPr>
            <a:lvl7pPr lvl="6"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7pPr>
            <a:lvl8pPr lvl="7"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8pPr>
            <a:lvl9pPr lvl="8"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9pPr>
          </a:lstStyle>
          <a:p/>
        </p:txBody>
      </p:sp>
      <p:sp>
        <p:nvSpPr>
          <p:cNvPr id="155" name="Google Shape;155;p33"/>
          <p:cNvSpPr txBox="1"/>
          <p:nvPr>
            <p:ph idx="6" type="body"/>
          </p:nvPr>
        </p:nvSpPr>
        <p:spPr>
          <a:xfrm>
            <a:off x="4441348" y="4781080"/>
            <a:ext cx="3303352" cy="1010119"/>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56" name="Google Shape;156;p33"/>
          <p:cNvSpPr txBox="1"/>
          <p:nvPr>
            <p:ph idx="7" type="body"/>
          </p:nvPr>
        </p:nvSpPr>
        <p:spPr>
          <a:xfrm>
            <a:off x="7973298" y="4204820"/>
            <a:ext cx="3300681"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200"/>
              <a:buNone/>
              <a:defRPr b="0" sz="22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57" name="Google Shape;157;p33"/>
          <p:cNvSpPr/>
          <p:nvPr>
            <p:ph idx="8" type="pic"/>
          </p:nvPr>
        </p:nvSpPr>
        <p:spPr>
          <a:xfrm>
            <a:off x="7973298" y="2367093"/>
            <a:ext cx="3304928" cy="1524000"/>
          </a:xfrm>
          <a:prstGeom prst="roundRect">
            <a:avLst>
              <a:gd fmla="val 8841" name="adj"/>
            </a:avLst>
          </a:prstGeom>
          <a:noFill/>
          <a:ln cap="sq" cmpd="sng" w="82550">
            <a:solidFill>
              <a:srgbClr val="C0D3E4"/>
            </a:solidFill>
            <a:prstDash val="solid"/>
            <a:miter lim="800000"/>
            <a:headEnd len="sm" w="sm" type="none"/>
            <a:tailEnd len="sm" w="sm" type="none"/>
          </a:ln>
        </p:spPr>
        <p:txBody>
          <a:bodyPr anchorCtr="0" anchor="t" bIns="45700" lIns="91425" spcFirstLastPara="1" rIns="91425" wrap="square" tIns="45700">
            <a:normAutofit/>
          </a:bodyPr>
          <a:lstStyle>
            <a:lvl1pPr lvl="0" marR="0" rtl="0" algn="ctr">
              <a:lnSpc>
                <a:spcPct val="120000"/>
              </a:lnSpc>
              <a:spcBef>
                <a:spcPts val="10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1pPr>
            <a:lvl2pPr lvl="1"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2pPr>
            <a:lvl3pPr lvl="2"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3pPr>
            <a:lvl4pPr lvl="3"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4pPr>
            <a:lvl5pPr lvl="4"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5pPr>
            <a:lvl6pPr lvl="5"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6pPr>
            <a:lvl7pPr lvl="6"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7pPr>
            <a:lvl8pPr lvl="7"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8pPr>
            <a:lvl9pPr lvl="8" marR="0" rtl="0" algn="l">
              <a:lnSpc>
                <a:spcPct val="120000"/>
              </a:lnSpc>
              <a:spcBef>
                <a:spcPts val="500"/>
              </a:spcBef>
              <a:spcAft>
                <a:spcPts val="0"/>
              </a:spcAft>
              <a:buClr>
                <a:schemeClr val="dk1"/>
              </a:buClr>
              <a:buSzPts val="1600"/>
              <a:buFont typeface="Arial"/>
              <a:buNone/>
              <a:defRPr b="0" i="0" sz="1600" u="none" cap="none" strike="noStrike">
                <a:solidFill>
                  <a:schemeClr val="dk1"/>
                </a:solidFill>
                <a:latin typeface="Twentieth Century"/>
                <a:ea typeface="Twentieth Century"/>
                <a:cs typeface="Twentieth Century"/>
                <a:sym typeface="Twentieth Century"/>
              </a:defRPr>
            </a:lvl9pPr>
          </a:lstStyle>
          <a:p/>
        </p:txBody>
      </p:sp>
      <p:sp>
        <p:nvSpPr>
          <p:cNvPr id="158" name="Google Shape;158;p33"/>
          <p:cNvSpPr txBox="1"/>
          <p:nvPr>
            <p:ph idx="9" type="body"/>
          </p:nvPr>
        </p:nvSpPr>
        <p:spPr>
          <a:xfrm>
            <a:off x="7973173" y="4781078"/>
            <a:ext cx="3305053" cy="1010121"/>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59" name="Google Shape;159;p33"/>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33"/>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33"/>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162" name="Shape 162"/>
        <p:cNvGrpSpPr/>
        <p:nvPr/>
      </p:nvGrpSpPr>
      <p:grpSpPr>
        <a:xfrm>
          <a:off x="0" y="0"/>
          <a:ext cx="0" cy="0"/>
          <a:chOff x="0" y="0"/>
          <a:chExt cx="0" cy="0"/>
        </a:xfrm>
      </p:grpSpPr>
      <p:pic>
        <p:nvPicPr>
          <p:cNvPr descr="Droplets-HD-Content-R1d.png" id="163" name="Google Shape;163;p3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64" name="Google Shape;164;p34"/>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 name="Google Shape;165;p34"/>
          <p:cNvSpPr txBox="1"/>
          <p:nvPr>
            <p:ph idx="1" type="body"/>
          </p:nvPr>
        </p:nvSpPr>
        <p:spPr>
          <a:xfrm rot="5400000">
            <a:off x="4383948" y="-1103079"/>
            <a:ext cx="3424107" cy="10364452"/>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66" name="Google Shape;166;p34"/>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34"/>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34"/>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169" name="Shape 169"/>
        <p:cNvGrpSpPr/>
        <p:nvPr/>
      </p:nvGrpSpPr>
      <p:grpSpPr>
        <a:xfrm>
          <a:off x="0" y="0"/>
          <a:ext cx="0" cy="0"/>
          <a:chOff x="0" y="0"/>
          <a:chExt cx="0" cy="0"/>
        </a:xfrm>
      </p:grpSpPr>
      <p:pic>
        <p:nvPicPr>
          <p:cNvPr descr="Droplets-HD-Content-R1d.png" id="170" name="Google Shape;170;p3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71" name="Google Shape;171;p35"/>
          <p:cNvSpPr txBox="1"/>
          <p:nvPr>
            <p:ph type="title"/>
          </p:nvPr>
        </p:nvSpPr>
        <p:spPr>
          <a:xfrm rot="5400000">
            <a:off x="7410763" y="1923737"/>
            <a:ext cx="5181599" cy="255332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Font typeface="Twentieth Centur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2" name="Google Shape;172;p35"/>
          <p:cNvSpPr txBox="1"/>
          <p:nvPr>
            <p:ph idx="1" type="body"/>
          </p:nvPr>
        </p:nvSpPr>
        <p:spPr>
          <a:xfrm rot="5400000">
            <a:off x="2152338" y="-628961"/>
            <a:ext cx="5181599" cy="7658724"/>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73" name="Google Shape;173;p35"/>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35"/>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35"/>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22" Type="http://schemas.openxmlformats.org/officeDocument/2006/relationships/theme" Target="../theme/theme1.xml"/><Relationship Id="rId10" Type="http://schemas.openxmlformats.org/officeDocument/2006/relationships/slideLayout" Target="../slideLayouts/slideLayout9.xml"/><Relationship Id="rId21" Type="http://schemas.openxmlformats.org/officeDocument/2006/relationships/slideLayout" Target="../slideLayouts/slideLayout20.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AEBF5"/>
            </a:gs>
            <a:gs pos="100000">
              <a:srgbClr val="72AADB"/>
            </a:gs>
          </a:gsLst>
          <a:lin ang="5400000" scaled="0"/>
        </a:gradFill>
      </p:bgPr>
    </p:bg>
    <p:spTree>
      <p:nvGrpSpPr>
        <p:cNvPr id="5" name="Shape 5"/>
        <p:cNvGrpSpPr/>
        <p:nvPr/>
      </p:nvGrpSpPr>
      <p:grpSpPr>
        <a:xfrm>
          <a:off x="0" y="0"/>
          <a:ext cx="0" cy="0"/>
          <a:chOff x="0" y="0"/>
          <a:chExt cx="0" cy="0"/>
        </a:xfrm>
      </p:grpSpPr>
      <p:pic>
        <p:nvPicPr>
          <p:cNvPr descr="\\DROBO-FS\QuickDrops\JB\PPTX NG\Droplets\LightingOverlay.png" id="6" name="Google Shape;6;p15"/>
          <p:cNvPicPr preferRelativeResize="0"/>
          <p:nvPr/>
        </p:nvPicPr>
        <p:blipFill rotWithShape="1">
          <a:blip r:embed="rId1">
            <a:alphaModFix amt="70000"/>
          </a:blip>
          <a:srcRect b="0" l="0" r="0" t="0"/>
          <a:stretch/>
        </p:blipFill>
        <p:spPr>
          <a:xfrm>
            <a:off x="0" y="0"/>
            <a:ext cx="12192003" cy="6858001"/>
          </a:xfrm>
          <a:prstGeom prst="rect">
            <a:avLst/>
          </a:prstGeom>
          <a:noFill/>
          <a:ln>
            <a:noFill/>
          </a:ln>
        </p:spPr>
      </p:pic>
      <p:sp>
        <p:nvSpPr>
          <p:cNvPr id="7" name="Google Shape;7;p15"/>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marR="0" rtl="0" algn="ctr">
              <a:lnSpc>
                <a:spcPct val="90000"/>
              </a:lnSpc>
              <a:spcBef>
                <a:spcPts val="0"/>
              </a:spcBef>
              <a:spcAft>
                <a:spcPts val="0"/>
              </a:spcAft>
              <a:buClr>
                <a:schemeClr val="dk1"/>
              </a:buClr>
              <a:buSzPts val="3600"/>
              <a:buFont typeface="Twentieth Century"/>
              <a:buNone/>
              <a:defRPr b="0" i="0" sz="3600" u="none" cap="none" strike="noStrike">
                <a:solidFill>
                  <a:schemeClr val="dk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5"/>
          <p:cNvSpPr txBox="1"/>
          <p:nvPr>
            <p:ph idx="1" type="body"/>
          </p:nvPr>
        </p:nvSpPr>
        <p:spPr>
          <a:xfrm>
            <a:off x="913775" y="2367093"/>
            <a:ext cx="10364452" cy="3424107"/>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Twentieth Century"/>
                <a:ea typeface="Twentieth Century"/>
                <a:cs typeface="Twentieth Century"/>
                <a:sym typeface="Twentieth Century"/>
              </a:defRPr>
            </a:lvl1pPr>
            <a:lvl2pPr indent="-342900" lvl="1" marL="9144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Twentieth Century"/>
                <a:ea typeface="Twentieth Century"/>
                <a:cs typeface="Twentieth Century"/>
                <a:sym typeface="Twentieth Century"/>
              </a:defRPr>
            </a:lvl2pPr>
            <a:lvl3pPr indent="-330200" lvl="2" marL="13716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Twentieth Century"/>
                <a:ea typeface="Twentieth Century"/>
                <a:cs typeface="Twentieth Century"/>
                <a:sym typeface="Twentieth Century"/>
              </a:defRPr>
            </a:lvl3pPr>
            <a:lvl4pPr indent="-317500" lvl="3" marL="18288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4pPr>
            <a:lvl5pPr indent="-317500" lvl="4" marL="22860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5pPr>
            <a:lvl6pPr indent="-317500" lvl="5" marL="27432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6pPr>
            <a:lvl7pPr indent="-317500" lvl="6" marL="32004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7pPr>
            <a:lvl8pPr indent="-317500" lvl="7" marL="36576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8pPr>
            <a:lvl9pPr indent="-317500" lvl="8" marL="41148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9pPr>
          </a:lstStyle>
          <a:p/>
        </p:txBody>
      </p:sp>
      <p:sp>
        <p:nvSpPr>
          <p:cNvPr id="9" name="Google Shape;9;p15"/>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chemeClr val="dk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0" name="Google Shape;10;p15"/>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chemeClr val="dk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1" name="Google Shape;11;p15"/>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1pPr>
            <a:lvl2pPr indent="0" lvl="1"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2pPr>
            <a:lvl3pPr indent="0" lvl="2"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3pPr>
            <a:lvl4pPr indent="0" lvl="3"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4pPr>
            <a:lvl5pPr indent="0" lvl="4"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5pPr>
            <a:lvl6pPr indent="0" lvl="5"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6pPr>
            <a:lvl7pPr indent="0" lvl="6"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7pPr>
            <a:lvl8pPr indent="0" lvl="7"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8pPr>
            <a:lvl9pPr indent="0" lvl="8"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uk-UA"/>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1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jp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3.jp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0.jpg"/><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9.jpg"/><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
          <p:cNvSpPr txBox="1"/>
          <p:nvPr>
            <p:ph type="ctrTitle"/>
          </p:nvPr>
        </p:nvSpPr>
        <p:spPr>
          <a:xfrm>
            <a:off x="1751012" y="1300785"/>
            <a:ext cx="8689976" cy="250921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7030A0"/>
              </a:buClr>
              <a:buSzPts val="4800"/>
              <a:buFont typeface="Twentieth Century"/>
              <a:buNone/>
            </a:pPr>
            <a:r>
              <a:rPr lang="uk-UA" u="sng">
                <a:solidFill>
                  <a:srgbClr val="7030A0"/>
                </a:solidFill>
              </a:rPr>
              <a:t>РЕВОЛЮЦІЯ 1905-1907 РР. В УКРАЇНІ</a:t>
            </a:r>
            <a:endParaRPr u="sng">
              <a:solidFill>
                <a:srgbClr val="7030A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3600"/>
              <a:buFont typeface="Twentieth Century"/>
              <a:buNone/>
            </a:pPr>
            <a:r>
              <a:rPr b="1" lang="uk-UA">
                <a:solidFill>
                  <a:srgbClr val="7030A0"/>
                </a:solidFill>
              </a:rPr>
              <a:t>ХАРАКТЕРНІ РИСИ РЕВОЛЮЦІЇ </a:t>
            </a:r>
            <a:br>
              <a:rPr b="1" lang="uk-UA">
                <a:solidFill>
                  <a:srgbClr val="7030A0"/>
                </a:solidFill>
              </a:rPr>
            </a:br>
            <a:r>
              <a:rPr b="1" lang="uk-UA">
                <a:solidFill>
                  <a:srgbClr val="7030A0"/>
                </a:solidFill>
              </a:rPr>
              <a:t>1905-1907 РР. В РОСІЙСЬКІЙ ІМПЕРІЇ</a:t>
            </a:r>
            <a:endParaRPr b="1">
              <a:solidFill>
                <a:srgbClr val="7030A0"/>
              </a:solidFill>
            </a:endParaRPr>
          </a:p>
        </p:txBody>
      </p:sp>
      <p:pic>
        <p:nvPicPr>
          <p:cNvPr id="186" name="Google Shape;186;p2"/>
          <p:cNvPicPr preferRelativeResize="0"/>
          <p:nvPr/>
        </p:nvPicPr>
        <p:blipFill rotWithShape="1">
          <a:blip r:embed="rId3">
            <a:alphaModFix/>
          </a:blip>
          <a:srcRect b="-2189" l="-4700" r="4700" t="2190"/>
          <a:stretch/>
        </p:blipFill>
        <p:spPr>
          <a:xfrm>
            <a:off x="267463" y="2404618"/>
            <a:ext cx="11010766" cy="394903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
          <p:cNvSpPr txBox="1"/>
          <p:nvPr>
            <p:ph type="title"/>
          </p:nvPr>
        </p:nvSpPr>
        <p:spPr>
          <a:xfrm>
            <a:off x="922242" y="237068"/>
            <a:ext cx="10364451" cy="990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3240"/>
              <a:buFont typeface="Twentieth Century"/>
              <a:buNone/>
            </a:pPr>
            <a:r>
              <a:rPr i="1" lang="uk-UA" sz="3240">
                <a:solidFill>
                  <a:srgbClr val="7030A0"/>
                </a:solidFill>
              </a:rPr>
              <a:t>ІСТОРІОГРАФІЯ ТЕМАТИКИ «РЕВОЛЮЦІЯ </a:t>
            </a:r>
            <a:br>
              <a:rPr i="1" lang="uk-UA" sz="3240">
                <a:solidFill>
                  <a:srgbClr val="7030A0"/>
                </a:solidFill>
              </a:rPr>
            </a:br>
            <a:r>
              <a:rPr i="1" lang="uk-UA" sz="3240">
                <a:solidFill>
                  <a:srgbClr val="7030A0"/>
                </a:solidFill>
              </a:rPr>
              <a:t>1905-1907 РР.»</a:t>
            </a:r>
            <a:endParaRPr i="1" sz="3240">
              <a:solidFill>
                <a:srgbClr val="7030A0"/>
              </a:solidFill>
            </a:endParaRPr>
          </a:p>
        </p:txBody>
      </p:sp>
      <p:sp>
        <p:nvSpPr>
          <p:cNvPr id="192" name="Google Shape;192;p3"/>
          <p:cNvSpPr/>
          <p:nvPr/>
        </p:nvSpPr>
        <p:spPr>
          <a:xfrm>
            <a:off x="113987" y="1227668"/>
            <a:ext cx="3801533" cy="2218264"/>
          </a:xfrm>
          <a:prstGeom prst="roundRect">
            <a:avLst>
              <a:gd fmla="val 16667" name="adj"/>
            </a:avLst>
          </a:prstGeom>
          <a:solidFill>
            <a:schemeClr val="accent4"/>
          </a:solidFill>
          <a:ln cap="flat" cmpd="sng" w="15875">
            <a:solidFill>
              <a:srgbClr val="9C6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uk-UA" sz="1200" u="none" cap="none" strike="noStrike">
                <a:solidFill>
                  <a:schemeClr val="dk1"/>
                </a:solidFill>
                <a:latin typeface="Twentieth Century"/>
                <a:ea typeface="Twentieth Century"/>
                <a:cs typeface="Twentieth Century"/>
                <a:sym typeface="Twentieth Century"/>
              </a:rPr>
              <a:t>Американський дослідник німецького походження М. фон Хаген зазначає, що революція 1905 р. окреслила початок процесу формування політичної нації, а період між 1905 р. та Першою світовою війною приніс безліч уявних альтернатив старому режимові у вигляді нових принципів класу, національності, федералізму та різних пан-рухів </a:t>
            </a:r>
            <a:endParaRPr/>
          </a:p>
        </p:txBody>
      </p:sp>
      <p:sp>
        <p:nvSpPr>
          <p:cNvPr id="193" name="Google Shape;193;p3"/>
          <p:cNvSpPr/>
          <p:nvPr/>
        </p:nvSpPr>
        <p:spPr>
          <a:xfrm>
            <a:off x="4222750" y="1227668"/>
            <a:ext cx="3801533" cy="2218264"/>
          </a:xfrm>
          <a:prstGeom prst="roundRect">
            <a:avLst>
              <a:gd fmla="val 16667" name="adj"/>
            </a:avLst>
          </a:prstGeom>
          <a:solidFill>
            <a:schemeClr val="accent4"/>
          </a:solidFill>
          <a:ln cap="flat" cmpd="sng" w="15875">
            <a:solidFill>
              <a:srgbClr val="9C6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uk-UA" sz="1100" u="none" cap="none" strike="noStrike">
                <a:solidFill>
                  <a:schemeClr val="dk1"/>
                </a:solidFill>
                <a:latin typeface="Twentieth Century"/>
                <a:ea typeface="Twentieth Century"/>
                <a:cs typeface="Twentieth Century"/>
                <a:sym typeface="Twentieth Century"/>
              </a:rPr>
              <a:t>Е. Вернер зазначав, що революція 1905– 1907 років у Росії була останнім іспитом для монархічного ладу на можливість проведення реформ. Внаслідок поразки революції зміни у суспільному житті не відбулися, тому період до 1917 року Е. Вернер назвав «передсмертними конвульсіями російської монархії». Також він наголошував на слабохарактерності Миколи ІІ, підкреслюючи те, що його життя було сповнене ілюзій стосовно безпеки свого положення в імперії та стабільності в політиці</a:t>
            </a:r>
            <a:endParaRPr/>
          </a:p>
        </p:txBody>
      </p:sp>
      <p:sp>
        <p:nvSpPr>
          <p:cNvPr id="194" name="Google Shape;194;p3"/>
          <p:cNvSpPr/>
          <p:nvPr/>
        </p:nvSpPr>
        <p:spPr>
          <a:xfrm>
            <a:off x="8331513" y="1227667"/>
            <a:ext cx="3801533" cy="2218265"/>
          </a:xfrm>
          <a:prstGeom prst="roundRect">
            <a:avLst>
              <a:gd fmla="val 16667" name="adj"/>
            </a:avLst>
          </a:prstGeom>
          <a:solidFill>
            <a:schemeClr val="accent4"/>
          </a:solidFill>
          <a:ln cap="flat" cmpd="sng" w="15875">
            <a:solidFill>
              <a:srgbClr val="9C6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uk-UA" sz="1000" u="none" cap="none" strike="noStrike">
                <a:solidFill>
                  <a:schemeClr val="dk1"/>
                </a:solidFill>
                <a:latin typeface="Twentieth Century"/>
                <a:ea typeface="Twentieth Century"/>
                <a:cs typeface="Twentieth Century"/>
                <a:sym typeface="Twentieth Century"/>
              </a:rPr>
              <a:t>Професор інституту Гаррімана при Колумбійському університеті Леопольд Хеймсон в 1993 році в своїй статті «Про причини революції» зазначав, що робітничий рух в Російській імперії лише на початку ХХ століття набув різких політичних та соціальних форм. Серед основних претензій робітників він відзначив вже сформовані вимоги до кращого відношення промисловців та підприємців до них, як-от: відмова від застосування грубої фізичної сили, вживання матюків, сексуальних домагань до робітниць, дозвіл на обідню перерву та вихід за потребою до туалету. Загалом робітники жалілися, що до них відносилися як до «дітей», «рабів», «кріпосних», «речей», а не як до людей</a:t>
            </a:r>
            <a:endParaRPr/>
          </a:p>
        </p:txBody>
      </p:sp>
      <p:sp>
        <p:nvSpPr>
          <p:cNvPr id="195" name="Google Shape;195;p3"/>
          <p:cNvSpPr/>
          <p:nvPr/>
        </p:nvSpPr>
        <p:spPr>
          <a:xfrm>
            <a:off x="113987" y="3801533"/>
            <a:ext cx="3801533" cy="2734733"/>
          </a:xfrm>
          <a:prstGeom prst="roundRect">
            <a:avLst>
              <a:gd fmla="val 16667" name="adj"/>
            </a:avLst>
          </a:prstGeom>
          <a:solidFill>
            <a:schemeClr val="accent4"/>
          </a:solidFill>
          <a:ln cap="flat" cmpd="sng" w="15875">
            <a:solidFill>
              <a:srgbClr val="9C6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uk-UA" sz="1050" u="none" cap="none" strike="noStrike">
                <a:solidFill>
                  <a:schemeClr val="dk1"/>
                </a:solidFill>
                <a:latin typeface="Twentieth Century"/>
                <a:ea typeface="Twentieth Century"/>
                <a:cs typeface="Twentieth Century"/>
                <a:sym typeface="Twentieth Century"/>
              </a:rPr>
              <a:t>Дослідник-правознавець В.Д. Гончаренко в 2005 році писав, що однією з причин народного гніву у 1905 році було формування «булигінської» думи. Не дивлячись на початок масових заворушень у Російській імперії у 1905 році, уряд створив законодавчий орган з низкою істотних виборчих обмежень для значної кількості підданих Російської імперії, тим самим спричинивши невдоволення лібералів, які розцінили це як значно урізаний запізнілий демократичний експеримент. Так, з виборчого корпусу виключалися жінки, особи чоловічої статі молодші 25-ти років, військовослужбовці, учні та «бродячі інородці». Високий майновий ценз виключав з числа виборців робітників і селянську бідноту</a:t>
            </a:r>
            <a:endParaRPr/>
          </a:p>
        </p:txBody>
      </p:sp>
      <p:sp>
        <p:nvSpPr>
          <p:cNvPr id="196" name="Google Shape;196;p3"/>
          <p:cNvSpPr/>
          <p:nvPr/>
        </p:nvSpPr>
        <p:spPr>
          <a:xfrm>
            <a:off x="4203700" y="3801532"/>
            <a:ext cx="3801533" cy="2734733"/>
          </a:xfrm>
          <a:prstGeom prst="roundRect">
            <a:avLst>
              <a:gd fmla="val 16667" name="adj"/>
            </a:avLst>
          </a:prstGeom>
          <a:solidFill>
            <a:schemeClr val="accent4"/>
          </a:solidFill>
          <a:ln cap="flat" cmpd="sng" w="15875">
            <a:solidFill>
              <a:srgbClr val="9C6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uk-UA" sz="1100" u="none" cap="none" strike="noStrike">
                <a:solidFill>
                  <a:schemeClr val="dk1"/>
                </a:solidFill>
                <a:latin typeface="Twentieth Century"/>
                <a:ea typeface="Twentieth Century"/>
                <a:cs typeface="Twentieth Century"/>
                <a:sym typeface="Twentieth Century"/>
              </a:rPr>
              <a:t>Історик І.А. Коляда в 2006 році опублікував статистичні дані про діяльність українських видань в роки Першої російської революції. Він стверджував, що після царського Маніфесту 17 жовтня 1905 року видання публіцистики українською мовою, незважаючи на цензурну політику, постійно зростало. Якщо в 1908 році українських газет та журналів видавалося лише 8, то вже в 1913 – 19. У період з 1905 по 1916 рік у 38 із 64 міст Лівобережжя видавалося близько 260 газет, а до 1905 – лише 21 (8% від загальної кількості). В 1905–1908 роках з’явилося понад 80 нових часописів (31%), найбільше в 1906 році – 56, тобто майже 22% від загальної кількості </a:t>
            </a:r>
            <a:endParaRPr/>
          </a:p>
        </p:txBody>
      </p:sp>
      <p:sp>
        <p:nvSpPr>
          <p:cNvPr id="197" name="Google Shape;197;p3"/>
          <p:cNvSpPr/>
          <p:nvPr/>
        </p:nvSpPr>
        <p:spPr>
          <a:xfrm>
            <a:off x="8331513" y="3801532"/>
            <a:ext cx="3801533" cy="2734733"/>
          </a:xfrm>
          <a:prstGeom prst="roundRect">
            <a:avLst>
              <a:gd fmla="val 16667" name="adj"/>
            </a:avLst>
          </a:prstGeom>
          <a:solidFill>
            <a:schemeClr val="accent4"/>
          </a:solidFill>
          <a:ln cap="flat" cmpd="sng" w="15875">
            <a:solidFill>
              <a:srgbClr val="9C6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uk-UA" sz="1000" u="none" cap="none" strike="noStrike">
                <a:solidFill>
                  <a:schemeClr val="dk1"/>
                </a:solidFill>
                <a:latin typeface="Twentieth Century"/>
                <a:ea typeface="Twentieth Century"/>
                <a:cs typeface="Twentieth Century"/>
                <a:sym typeface="Twentieth Century"/>
              </a:rPr>
              <a:t>       У 1990 році видавництво Прінстонського університету в США випустило друком дві монографії американських дослідників подій Першої російської революції: Френсіса Вчисло «Сільська Росія в процесі реформ: держава, суспільство та національна політика. 1855–1914» та Ендрю Вернера «Криза російського самодержавства. Микола ІІ та революція 1905 року». Ф. Вчисло вважав причиною Першої російської революції кризу в аграрному питанні в Російській імперії та неспроможність влади завершити реформи Олександра ІІ від 1861 року.</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4"/>
          <p:cNvSpPr txBox="1"/>
          <p:nvPr>
            <p:ph type="title"/>
          </p:nvPr>
        </p:nvSpPr>
        <p:spPr>
          <a:xfrm>
            <a:off x="947642" y="229051"/>
            <a:ext cx="10364451" cy="122721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3200"/>
              <a:buFont typeface="Twentieth Century"/>
              <a:buNone/>
            </a:pPr>
            <a:r>
              <a:rPr b="1" i="1" lang="uk-UA" sz="3200">
                <a:solidFill>
                  <a:srgbClr val="7030A0"/>
                </a:solidFill>
              </a:rPr>
              <a:t>ОСНОВНІ ПРИЧИНИ РЕВОЛЮЦІЇ </a:t>
            </a:r>
            <a:br>
              <a:rPr b="1" i="1" lang="uk-UA" sz="3200">
                <a:solidFill>
                  <a:srgbClr val="7030A0"/>
                </a:solidFill>
              </a:rPr>
            </a:br>
            <a:r>
              <a:rPr b="1" i="1" lang="uk-UA" sz="3200">
                <a:solidFill>
                  <a:srgbClr val="7030A0"/>
                </a:solidFill>
              </a:rPr>
              <a:t>1905-1907 РР.</a:t>
            </a:r>
            <a:endParaRPr b="1" i="1" sz="3200">
              <a:solidFill>
                <a:srgbClr val="7030A0"/>
              </a:solidFill>
            </a:endParaRPr>
          </a:p>
        </p:txBody>
      </p:sp>
      <p:sp>
        <p:nvSpPr>
          <p:cNvPr id="203" name="Google Shape;203;p4"/>
          <p:cNvSpPr/>
          <p:nvPr/>
        </p:nvSpPr>
        <p:spPr>
          <a:xfrm>
            <a:off x="3767667" y="1447800"/>
            <a:ext cx="4542367" cy="914400"/>
          </a:xfrm>
          <a:prstGeom prst="ellipse">
            <a:avLst/>
          </a:prstGeom>
          <a:solidFill>
            <a:schemeClr val="accent4"/>
          </a:solidFill>
          <a:ln cap="flat" cmpd="sng" w="15875">
            <a:solidFill>
              <a:srgbClr val="9C6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uk-UA" sz="1800" u="none" cap="none" strike="noStrike">
                <a:solidFill>
                  <a:schemeClr val="dk1"/>
                </a:solidFill>
                <a:latin typeface="Twentieth Century"/>
                <a:ea typeface="Twentieth Century"/>
                <a:cs typeface="Twentieth Century"/>
                <a:sym typeface="Twentieth Century"/>
              </a:rPr>
              <a:t>Причини революції 1905-1907 рр.</a:t>
            </a:r>
            <a:endParaRPr b="0" i="0" sz="1800" u="none" cap="none" strike="noStrike">
              <a:solidFill>
                <a:schemeClr val="dk1"/>
              </a:solidFill>
              <a:latin typeface="Twentieth Century"/>
              <a:ea typeface="Twentieth Century"/>
              <a:cs typeface="Twentieth Century"/>
              <a:sym typeface="Twentieth Century"/>
            </a:endParaRPr>
          </a:p>
        </p:txBody>
      </p:sp>
      <p:sp>
        <p:nvSpPr>
          <p:cNvPr id="204" name="Google Shape;204;p4"/>
          <p:cNvSpPr/>
          <p:nvPr/>
        </p:nvSpPr>
        <p:spPr>
          <a:xfrm>
            <a:off x="0" y="3801261"/>
            <a:ext cx="2844800" cy="1083734"/>
          </a:xfrm>
          <a:prstGeom prst="roundRect">
            <a:avLst>
              <a:gd fmla="val 16667" name="adj"/>
            </a:avLst>
          </a:prstGeom>
          <a:solidFill>
            <a:schemeClr val="accent4"/>
          </a:solidFill>
          <a:ln cap="flat" cmpd="sng" w="15875">
            <a:solidFill>
              <a:srgbClr val="9C6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uk-UA" sz="1800" u="none" cap="none" strike="noStrike">
                <a:solidFill>
                  <a:schemeClr val="dk1"/>
                </a:solidFill>
                <a:latin typeface="Twentieth Century"/>
                <a:ea typeface="Twentieth Century"/>
                <a:cs typeface="Twentieth Century"/>
                <a:sym typeface="Twentieth Century"/>
              </a:rPr>
              <a:t>жахливі умови праці і життя більшості робітників і селян</a:t>
            </a:r>
            <a:endParaRPr b="0" i="0" sz="1800" u="none" cap="none" strike="noStrike">
              <a:solidFill>
                <a:schemeClr val="dk1"/>
              </a:solidFill>
              <a:latin typeface="Twentieth Century"/>
              <a:ea typeface="Twentieth Century"/>
              <a:cs typeface="Twentieth Century"/>
              <a:sym typeface="Twentieth Century"/>
            </a:endParaRPr>
          </a:p>
        </p:txBody>
      </p:sp>
      <p:sp>
        <p:nvSpPr>
          <p:cNvPr id="205" name="Google Shape;205;p4"/>
          <p:cNvSpPr/>
          <p:nvPr/>
        </p:nvSpPr>
        <p:spPr>
          <a:xfrm rot="3057535">
            <a:off x="2806069" y="1982365"/>
            <a:ext cx="432840" cy="1834665"/>
          </a:xfrm>
          <a:prstGeom prst="downArrow">
            <a:avLst>
              <a:gd fmla="val 50000" name="adj1"/>
              <a:gd fmla="val 50000" name="adj2"/>
            </a:avLst>
          </a:prstGeom>
          <a:solidFill>
            <a:srgbClr val="B8DACC"/>
          </a:solidFill>
          <a:ln cap="flat" cmpd="sng" w="9525">
            <a:solidFill>
              <a:srgbClr val="418C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Twentieth Century"/>
              <a:ea typeface="Twentieth Century"/>
              <a:cs typeface="Twentieth Century"/>
              <a:sym typeface="Twentieth Century"/>
            </a:endParaRPr>
          </a:p>
        </p:txBody>
      </p:sp>
      <p:sp>
        <p:nvSpPr>
          <p:cNvPr id="206" name="Google Shape;206;p4"/>
          <p:cNvSpPr/>
          <p:nvPr/>
        </p:nvSpPr>
        <p:spPr>
          <a:xfrm>
            <a:off x="3066851" y="3776133"/>
            <a:ext cx="2844800" cy="1083734"/>
          </a:xfrm>
          <a:prstGeom prst="roundRect">
            <a:avLst>
              <a:gd fmla="val 16667" name="adj"/>
            </a:avLst>
          </a:prstGeom>
          <a:solidFill>
            <a:schemeClr val="accent4"/>
          </a:solidFill>
          <a:ln cap="flat" cmpd="sng" w="15875">
            <a:solidFill>
              <a:srgbClr val="9C6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uk-UA" sz="1800" u="none" cap="none" strike="noStrike">
                <a:solidFill>
                  <a:schemeClr val="dk1"/>
                </a:solidFill>
                <a:latin typeface="Twentieth Century"/>
                <a:ea typeface="Twentieth Century"/>
                <a:cs typeface="Twentieth Century"/>
                <a:sym typeface="Twentieth Century"/>
              </a:rPr>
              <a:t>невирішеність аграрного питання</a:t>
            </a:r>
            <a:endParaRPr b="0" i="0" sz="1800" u="none" cap="none" strike="noStrike">
              <a:solidFill>
                <a:schemeClr val="dk1"/>
              </a:solidFill>
              <a:latin typeface="Twentieth Century"/>
              <a:ea typeface="Twentieth Century"/>
              <a:cs typeface="Twentieth Century"/>
              <a:sym typeface="Twentieth Century"/>
            </a:endParaRPr>
          </a:p>
        </p:txBody>
      </p:sp>
      <p:sp>
        <p:nvSpPr>
          <p:cNvPr id="207" name="Google Shape;207;p4"/>
          <p:cNvSpPr/>
          <p:nvPr/>
        </p:nvSpPr>
        <p:spPr>
          <a:xfrm rot="1462879">
            <a:off x="4680205" y="2506399"/>
            <a:ext cx="432840" cy="1106428"/>
          </a:xfrm>
          <a:prstGeom prst="downArrow">
            <a:avLst>
              <a:gd fmla="val 50000" name="adj1"/>
              <a:gd fmla="val 50000" name="adj2"/>
            </a:avLst>
          </a:prstGeom>
          <a:solidFill>
            <a:srgbClr val="B8DACC"/>
          </a:solidFill>
          <a:ln cap="flat" cmpd="sng" w="9525">
            <a:solidFill>
              <a:srgbClr val="418C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Twentieth Century"/>
              <a:ea typeface="Twentieth Century"/>
              <a:cs typeface="Twentieth Century"/>
              <a:sym typeface="Twentieth Century"/>
            </a:endParaRPr>
          </a:p>
        </p:txBody>
      </p:sp>
      <p:sp>
        <p:nvSpPr>
          <p:cNvPr id="208" name="Google Shape;208;p4"/>
          <p:cNvSpPr/>
          <p:nvPr/>
        </p:nvSpPr>
        <p:spPr>
          <a:xfrm rot="-1645361">
            <a:off x="7056377" y="2539759"/>
            <a:ext cx="432840" cy="1106428"/>
          </a:xfrm>
          <a:prstGeom prst="downArrow">
            <a:avLst>
              <a:gd fmla="val 50000" name="adj1"/>
              <a:gd fmla="val 50000" name="adj2"/>
            </a:avLst>
          </a:prstGeom>
          <a:solidFill>
            <a:srgbClr val="B8DACC"/>
          </a:solidFill>
          <a:ln cap="flat" cmpd="sng" w="9525">
            <a:solidFill>
              <a:srgbClr val="418C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Twentieth Century"/>
              <a:ea typeface="Twentieth Century"/>
              <a:cs typeface="Twentieth Century"/>
              <a:sym typeface="Twentieth Century"/>
            </a:endParaRPr>
          </a:p>
        </p:txBody>
      </p:sp>
      <p:sp>
        <p:nvSpPr>
          <p:cNvPr id="209" name="Google Shape;209;p4"/>
          <p:cNvSpPr/>
          <p:nvPr/>
        </p:nvSpPr>
        <p:spPr>
          <a:xfrm>
            <a:off x="6297282" y="3757027"/>
            <a:ext cx="2844800" cy="1083734"/>
          </a:xfrm>
          <a:prstGeom prst="roundRect">
            <a:avLst>
              <a:gd fmla="val 16667" name="adj"/>
            </a:avLst>
          </a:prstGeom>
          <a:solidFill>
            <a:schemeClr val="accent4"/>
          </a:solidFill>
          <a:ln cap="flat" cmpd="sng" w="15875">
            <a:solidFill>
              <a:srgbClr val="9C6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uk-UA" sz="1400" u="none" cap="none" strike="noStrike">
                <a:solidFill>
                  <a:schemeClr val="dk1"/>
                </a:solidFill>
                <a:latin typeface="Twentieth Century"/>
                <a:ea typeface="Twentieth Century"/>
                <a:cs typeface="Twentieth Century"/>
                <a:sym typeface="Twentieth Century"/>
              </a:rPr>
              <a:t>потреба ліквідації національного гніту народів, зокрема в Україні – русифікації</a:t>
            </a:r>
            <a:endParaRPr b="0" i="0" sz="1400" u="none" cap="none" strike="noStrike">
              <a:solidFill>
                <a:schemeClr val="dk1"/>
              </a:solidFill>
              <a:latin typeface="Twentieth Century"/>
              <a:ea typeface="Twentieth Century"/>
              <a:cs typeface="Twentieth Century"/>
              <a:sym typeface="Twentieth Century"/>
            </a:endParaRPr>
          </a:p>
        </p:txBody>
      </p:sp>
      <p:sp>
        <p:nvSpPr>
          <p:cNvPr id="210" name="Google Shape;210;p4"/>
          <p:cNvSpPr/>
          <p:nvPr/>
        </p:nvSpPr>
        <p:spPr>
          <a:xfrm>
            <a:off x="9364133" y="3776133"/>
            <a:ext cx="2844800" cy="1083734"/>
          </a:xfrm>
          <a:prstGeom prst="roundRect">
            <a:avLst>
              <a:gd fmla="val 16667" name="adj"/>
            </a:avLst>
          </a:prstGeom>
          <a:solidFill>
            <a:schemeClr val="accent4"/>
          </a:solidFill>
          <a:ln cap="flat" cmpd="sng" w="15875">
            <a:solidFill>
              <a:srgbClr val="9C6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uk-UA" sz="1600" u="none" cap="none" strike="noStrike">
                <a:solidFill>
                  <a:schemeClr val="dk1"/>
                </a:solidFill>
                <a:latin typeface="Twentieth Century"/>
                <a:ea typeface="Twentieth Century"/>
                <a:cs typeface="Twentieth Century"/>
                <a:sym typeface="Twentieth Century"/>
              </a:rPr>
              <a:t>необхідність утвердження в суспільстві демократичних свобод</a:t>
            </a:r>
            <a:endParaRPr b="0" i="0" sz="1600" u="none" cap="none" strike="noStrike">
              <a:solidFill>
                <a:schemeClr val="dk1"/>
              </a:solidFill>
              <a:latin typeface="Twentieth Century"/>
              <a:ea typeface="Twentieth Century"/>
              <a:cs typeface="Twentieth Century"/>
              <a:sym typeface="Twentieth Century"/>
            </a:endParaRPr>
          </a:p>
        </p:txBody>
      </p:sp>
      <p:sp>
        <p:nvSpPr>
          <p:cNvPr id="211" name="Google Shape;211;p4"/>
          <p:cNvSpPr/>
          <p:nvPr/>
        </p:nvSpPr>
        <p:spPr>
          <a:xfrm rot="-3054235">
            <a:off x="9482373" y="1907247"/>
            <a:ext cx="432840" cy="1978230"/>
          </a:xfrm>
          <a:prstGeom prst="downArrow">
            <a:avLst>
              <a:gd fmla="val 50000" name="adj1"/>
              <a:gd fmla="val 50000" name="adj2"/>
            </a:avLst>
          </a:prstGeom>
          <a:solidFill>
            <a:srgbClr val="B8DACC"/>
          </a:solidFill>
          <a:ln cap="flat" cmpd="sng" w="9525">
            <a:solidFill>
              <a:srgbClr val="418C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Twentieth Century"/>
              <a:ea typeface="Twentieth Century"/>
              <a:cs typeface="Twentieth Century"/>
              <a:sym typeface="Twentieth Centur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5"/>
          <p:cNvSpPr txBox="1"/>
          <p:nvPr>
            <p:ph type="title"/>
          </p:nvPr>
        </p:nvSpPr>
        <p:spPr>
          <a:xfrm>
            <a:off x="972512" y="0"/>
            <a:ext cx="10364451" cy="131783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660066"/>
              </a:buClr>
              <a:buSzPts val="4400"/>
              <a:buFont typeface="Times New Roman"/>
              <a:buNone/>
            </a:pPr>
            <a:r>
              <a:rPr b="1" i="1" lang="uk-UA" sz="4400">
                <a:solidFill>
                  <a:srgbClr val="660066"/>
                </a:solidFill>
                <a:latin typeface="Times New Roman"/>
                <a:ea typeface="Times New Roman"/>
                <a:cs typeface="Times New Roman"/>
                <a:sym typeface="Times New Roman"/>
              </a:rPr>
              <a:t>ПОЧАТОК РЕВОЛЮЦІЇ</a:t>
            </a:r>
            <a:r>
              <a:rPr lang="uk-UA"/>
              <a:t> </a:t>
            </a:r>
            <a:endParaRPr/>
          </a:p>
        </p:txBody>
      </p:sp>
      <p:sp>
        <p:nvSpPr>
          <p:cNvPr id="217" name="Google Shape;217;p5"/>
          <p:cNvSpPr txBox="1"/>
          <p:nvPr>
            <p:ph idx="4294967295" type="body"/>
          </p:nvPr>
        </p:nvSpPr>
        <p:spPr>
          <a:xfrm>
            <a:off x="1082579" y="1213380"/>
            <a:ext cx="4425469" cy="4069820"/>
          </a:xfrm>
          <a:prstGeom prst="rect">
            <a:avLst/>
          </a:prstGeom>
          <a:noFill/>
          <a:ln>
            <a:noFill/>
          </a:ln>
        </p:spPr>
        <p:txBody>
          <a:bodyPr anchorCtr="0" anchor="t" bIns="45700" lIns="91425" spcFirstLastPara="1" rIns="91425" wrap="square" tIns="45700">
            <a:normAutofit/>
          </a:bodyPr>
          <a:lstStyle/>
          <a:p>
            <a:pPr indent="-228600" lvl="0" marL="228600" rtl="0" algn="ctr">
              <a:lnSpc>
                <a:spcPct val="80000"/>
              </a:lnSpc>
              <a:spcBef>
                <a:spcPts val="0"/>
              </a:spcBef>
              <a:spcAft>
                <a:spcPts val="0"/>
              </a:spcAft>
              <a:buSzPts val="1850"/>
              <a:buFont typeface="Arial"/>
              <a:buNone/>
            </a:pPr>
            <a:r>
              <a:rPr lang="uk-UA" sz="1850"/>
              <a:t>ПОШТОВХОМ ДО РЕВОЛЮЦІЇ СТАВ СТРАЙК РОБІТНИКІВ ПУТИЛОВСЬКОГО ЗАВОДУ В ПЕТЕРБУРЗІ, ЩО РОЗПОЧАВСЯ </a:t>
            </a:r>
            <a:r>
              <a:rPr b="1" lang="uk-UA" sz="1850"/>
              <a:t>3 СІЧНЯ 1905 Р</a:t>
            </a:r>
            <a:r>
              <a:rPr lang="uk-UA" sz="1850"/>
              <a:t>. ТОДІШНЯ ПРОФСПІЛКОВА ОРГАНІЗАЦІЯ РОБІТНИКІВ МІСТА —</a:t>
            </a:r>
            <a:endParaRPr/>
          </a:p>
          <a:p>
            <a:pPr indent="-228600" lvl="0" marL="228600" rtl="0" algn="ctr">
              <a:lnSpc>
                <a:spcPct val="80000"/>
              </a:lnSpc>
              <a:spcBef>
                <a:spcPts val="1000"/>
              </a:spcBef>
              <a:spcAft>
                <a:spcPts val="0"/>
              </a:spcAft>
              <a:buSzPts val="1850"/>
              <a:buFont typeface="Arial"/>
              <a:buNone/>
            </a:pPr>
            <a:r>
              <a:rPr lang="uk-UA" sz="1850"/>
              <a:t> </a:t>
            </a:r>
            <a:endParaRPr/>
          </a:p>
          <a:p>
            <a:pPr indent="-228600" lvl="0" marL="228600" rtl="0" algn="ctr">
              <a:lnSpc>
                <a:spcPct val="80000"/>
              </a:lnSpc>
              <a:spcBef>
                <a:spcPts val="1000"/>
              </a:spcBef>
              <a:spcAft>
                <a:spcPts val="0"/>
              </a:spcAft>
              <a:buSzPts val="1850"/>
              <a:buFont typeface="Arial"/>
              <a:buNone/>
            </a:pPr>
            <a:r>
              <a:rPr b="1" lang="uk-UA" sz="1850"/>
              <a:t>«ЗБОРИ РОСІЙСЬКИХ ФАБРИЧНО-ЗАВОДСЬКИХ РОБІТНИКІВ»</a:t>
            </a:r>
            <a:r>
              <a:rPr lang="uk-UA" sz="1850"/>
              <a:t> (КЕРІВНИК — СВЯЩЕНИК ГЕОРГІЙ ГАПОН) — ВИРІШИЛА ЗВЕРНУТИСЯ З ПЕТИЦІЄЮ ДО ЦАРЯ. ПІД НЕЮ ПІДПИСАЛОСЯ 150 ТИС. ОСІБ. </a:t>
            </a:r>
            <a:endParaRPr sz="1850"/>
          </a:p>
        </p:txBody>
      </p:sp>
      <p:pic>
        <p:nvPicPr>
          <p:cNvPr descr="ÐÐ¾Ð²âÑÐ·Ð°Ð½Ðµ Ð·Ð¾Ð±ÑÐ°Ð¶ÐµÐ½Ð½Ñ" id="218" name="Google Shape;218;p5"/>
          <p:cNvPicPr preferRelativeResize="0"/>
          <p:nvPr/>
        </p:nvPicPr>
        <p:blipFill rotWithShape="1">
          <a:blip r:embed="rId3">
            <a:alphaModFix/>
          </a:blip>
          <a:srcRect b="0" l="0" r="0" t="0"/>
          <a:stretch/>
        </p:blipFill>
        <p:spPr>
          <a:xfrm>
            <a:off x="6260066" y="1317835"/>
            <a:ext cx="4156075" cy="2160588"/>
          </a:xfrm>
          <a:prstGeom prst="rect">
            <a:avLst/>
          </a:prstGeom>
          <a:noFill/>
          <a:ln>
            <a:noFill/>
          </a:ln>
        </p:spPr>
      </p:pic>
      <p:pic>
        <p:nvPicPr>
          <p:cNvPr descr="ÐÐ¾Ð²âÑÐ·Ð°Ð½Ðµ Ð·Ð¾Ð±ÑÐ°Ð¶ÐµÐ½Ð½Ñ" id="219" name="Google Shape;219;p5"/>
          <p:cNvPicPr preferRelativeResize="0"/>
          <p:nvPr/>
        </p:nvPicPr>
        <p:blipFill rotWithShape="1">
          <a:blip r:embed="rId4">
            <a:alphaModFix/>
          </a:blip>
          <a:srcRect b="0" l="0" r="0" t="0"/>
          <a:stretch/>
        </p:blipFill>
        <p:spPr>
          <a:xfrm>
            <a:off x="6260066" y="3478423"/>
            <a:ext cx="4206875" cy="2668588"/>
          </a:xfrm>
          <a:prstGeom prst="rect">
            <a:avLst/>
          </a:prstGeom>
          <a:noFill/>
          <a:ln>
            <a:noFill/>
          </a:ln>
        </p:spPr>
      </p:pic>
      <p:sp>
        <p:nvSpPr>
          <p:cNvPr id="220" name="Google Shape;220;p5"/>
          <p:cNvSpPr/>
          <p:nvPr/>
        </p:nvSpPr>
        <p:spPr>
          <a:xfrm>
            <a:off x="6154738" y="6124576"/>
            <a:ext cx="4095750" cy="549275"/>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uk-UA" sz="1200" u="none" cap="none" strike="noStrike">
                <a:solidFill>
                  <a:schemeClr val="dk1"/>
                </a:solidFill>
                <a:latin typeface="Twentieth Century"/>
                <a:ea typeface="Twentieth Century"/>
                <a:cs typeface="Twentieth Century"/>
                <a:sym typeface="Twentieth Century"/>
              </a:rPr>
              <a:t>«Гапон читає петицію на зборах робітників».</a:t>
            </a:r>
            <a:r>
              <a:rPr b="0" i="0" lang="uk-UA" sz="1200" u="none" cap="none" strike="noStrike">
                <a:solidFill>
                  <a:schemeClr val="dk1"/>
                </a:solidFill>
                <a:latin typeface="Twentieth Century"/>
                <a:ea typeface="Twentieth Century"/>
                <a:cs typeface="Twentieth Century"/>
                <a:sym typeface="Twentieth Century"/>
              </a:rPr>
              <a:t> Малюнок невідомого художника.</a:t>
            </a:r>
            <a:r>
              <a:rPr b="0" i="0" lang="uk-UA" sz="1800" u="none" cap="none" strike="noStrike">
                <a:solidFill>
                  <a:schemeClr val="dk1"/>
                </a:solidFill>
                <a:latin typeface="Twentieth Century"/>
                <a:ea typeface="Twentieth Century"/>
                <a:cs typeface="Twentieth Century"/>
                <a:sym typeface="Twentieth Century"/>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0" st="0"/>
                                            </p:txEl>
                                          </p:spTgt>
                                        </p:tgtEl>
                                        <p:attrNameLst>
                                          <p:attrName>style.visibility</p:attrName>
                                        </p:attrNameLst>
                                      </p:cBhvr>
                                      <p:to>
                                        <p:strVal val="visible"/>
                                      </p:to>
                                    </p:set>
                                    <p:animEffect filter="fade" transition="in">
                                      <p:cBhvr>
                                        <p:cTn dur="1000"/>
                                        <p:tgtEl>
                                          <p:spTgt spid="21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1" st="1"/>
                                            </p:txEl>
                                          </p:spTgt>
                                        </p:tgtEl>
                                        <p:attrNameLst>
                                          <p:attrName>style.visibility</p:attrName>
                                        </p:attrNameLst>
                                      </p:cBhvr>
                                      <p:to>
                                        <p:strVal val="visible"/>
                                      </p:to>
                                    </p:set>
                                    <p:animEffect filter="fade" transition="in">
                                      <p:cBhvr>
                                        <p:cTn dur="1000"/>
                                        <p:tgtEl>
                                          <p:spTgt spid="21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xEl>
                                              <p:pRg end="2" st="2"/>
                                            </p:txEl>
                                          </p:spTgt>
                                        </p:tgtEl>
                                        <p:attrNameLst>
                                          <p:attrName>style.visibility</p:attrName>
                                        </p:attrNameLst>
                                      </p:cBhvr>
                                      <p:to>
                                        <p:strVal val="visible"/>
                                      </p:to>
                                    </p:set>
                                    <p:animEffect filter="fade" transition="in">
                                      <p:cBhvr>
                                        <p:cTn dur="1000"/>
                                        <p:tgtEl>
                                          <p:spTgt spid="21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6"/>
          <p:cNvSpPr txBox="1"/>
          <p:nvPr>
            <p:ph type="title"/>
          </p:nvPr>
        </p:nvSpPr>
        <p:spPr>
          <a:xfrm>
            <a:off x="838200" y="1"/>
            <a:ext cx="10515600" cy="13382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660066"/>
              </a:buClr>
              <a:buSzPts val="3600"/>
              <a:buFont typeface="Twentieth Century"/>
              <a:buNone/>
            </a:pPr>
            <a:r>
              <a:rPr b="1" i="1" lang="uk-UA">
                <a:solidFill>
                  <a:srgbClr val="660066"/>
                </a:solidFill>
              </a:rPr>
              <a:t>«КРИВАВА  НЕДІЛЯ»</a:t>
            </a:r>
            <a:endParaRPr/>
          </a:p>
        </p:txBody>
      </p:sp>
      <p:sp>
        <p:nvSpPr>
          <p:cNvPr id="226" name="Google Shape;226;p6"/>
          <p:cNvSpPr txBox="1"/>
          <p:nvPr>
            <p:ph idx="3" type="body"/>
          </p:nvPr>
        </p:nvSpPr>
        <p:spPr>
          <a:xfrm>
            <a:off x="6775450" y="3963989"/>
            <a:ext cx="3194050" cy="2039937"/>
          </a:xfrm>
          <a:prstGeom prst="rect">
            <a:avLst/>
          </a:prstGeom>
          <a:noFill/>
          <a:ln>
            <a:noFill/>
          </a:ln>
        </p:spPr>
        <p:txBody>
          <a:bodyPr anchorCtr="0" anchor="t" bIns="45700" lIns="91425" spcFirstLastPara="1" rIns="91425" wrap="square" tIns="45700">
            <a:normAutofit/>
          </a:bodyPr>
          <a:lstStyle/>
          <a:p>
            <a:pPr indent="-228600" lvl="0" marL="228600" rtl="0" algn="ctr">
              <a:lnSpc>
                <a:spcPct val="100000"/>
              </a:lnSpc>
              <a:spcBef>
                <a:spcPts val="0"/>
              </a:spcBef>
              <a:spcAft>
                <a:spcPts val="0"/>
              </a:spcAft>
              <a:buSzPts val="1400"/>
              <a:buFont typeface="Arial"/>
              <a:buNone/>
            </a:pPr>
            <a:r>
              <a:rPr lang="uk-UA" sz="1400">
                <a:latin typeface="Times New Roman"/>
                <a:ea typeface="Times New Roman"/>
                <a:cs typeface="Times New Roman"/>
                <a:sym typeface="Times New Roman"/>
              </a:rPr>
              <a:t>ПОНАД 1 ТИС. ВБИТИХ І 5 ТИС. ПОРАНЕНИХ — ТАКИМ БУВ НАСЛІДОК «КРИВАВОЇ НЕДІЛІ», ЩО ЗНИЩИЛА ВІРУ В ДОБРОГО ЦАРЯ. ПОДІЇ В ПЕТЕРБУРЗІ ВИКЛИКАЛИ ПРОТЕСТИ ПО ВСІЙ КРАЇНІ, ЩО ВИЛИЛИСЯ В РЕВОЛЮЦІЮ. </a:t>
            </a:r>
            <a:endParaRPr/>
          </a:p>
        </p:txBody>
      </p:sp>
      <p:pic>
        <p:nvPicPr>
          <p:cNvPr descr="image350" id="227" name="Google Shape;227;p6"/>
          <p:cNvPicPr preferRelativeResize="0"/>
          <p:nvPr/>
        </p:nvPicPr>
        <p:blipFill rotWithShape="1">
          <a:blip r:embed="rId3">
            <a:alphaModFix/>
          </a:blip>
          <a:srcRect b="0" l="0" r="0" t="0"/>
          <a:stretch/>
        </p:blipFill>
        <p:spPr>
          <a:xfrm>
            <a:off x="2373313" y="1033464"/>
            <a:ext cx="3179762" cy="3089275"/>
          </a:xfrm>
          <a:prstGeom prst="rect">
            <a:avLst/>
          </a:prstGeom>
          <a:noFill/>
          <a:ln>
            <a:noFill/>
          </a:ln>
        </p:spPr>
      </p:pic>
      <p:pic>
        <p:nvPicPr>
          <p:cNvPr descr="ÐÐ¾Ð²âÑÐ·Ð°Ð½Ðµ Ð·Ð¾Ð±ÑÐ°Ð¶ÐµÐ½Ð½Ñ" id="228" name="Google Shape;228;p6"/>
          <p:cNvPicPr preferRelativeResize="0"/>
          <p:nvPr/>
        </p:nvPicPr>
        <p:blipFill rotWithShape="1">
          <a:blip r:embed="rId4">
            <a:alphaModFix/>
          </a:blip>
          <a:srcRect b="0" l="0" r="0" t="0"/>
          <a:stretch/>
        </p:blipFill>
        <p:spPr>
          <a:xfrm>
            <a:off x="6434138" y="1033464"/>
            <a:ext cx="3687762" cy="2714625"/>
          </a:xfrm>
          <a:prstGeom prst="rect">
            <a:avLst/>
          </a:prstGeom>
          <a:noFill/>
          <a:ln>
            <a:noFill/>
          </a:ln>
        </p:spPr>
      </p:pic>
      <p:sp>
        <p:nvSpPr>
          <p:cNvPr id="229" name="Google Shape;229;p6"/>
          <p:cNvSpPr txBox="1"/>
          <p:nvPr>
            <p:ph idx="2" type="body"/>
          </p:nvPr>
        </p:nvSpPr>
        <p:spPr>
          <a:xfrm>
            <a:off x="2054226" y="4600575"/>
            <a:ext cx="3859213" cy="1658938"/>
          </a:xfrm>
          <a:prstGeom prst="rect">
            <a:avLst/>
          </a:prstGeom>
          <a:noFill/>
          <a:ln>
            <a:noFill/>
          </a:ln>
        </p:spPr>
        <p:txBody>
          <a:bodyPr anchorCtr="0" anchor="t" bIns="45700" lIns="91425" spcFirstLastPara="1" rIns="91425" wrap="square" tIns="45700">
            <a:normAutofit/>
          </a:bodyPr>
          <a:lstStyle/>
          <a:p>
            <a:pPr indent="-228600" lvl="0" marL="228600" rtl="0" algn="ctr">
              <a:lnSpc>
                <a:spcPct val="100000"/>
              </a:lnSpc>
              <a:spcBef>
                <a:spcPts val="0"/>
              </a:spcBef>
              <a:spcAft>
                <a:spcPts val="0"/>
              </a:spcAft>
              <a:buSzPts val="1400"/>
              <a:buFont typeface="Arial"/>
              <a:buNone/>
            </a:pPr>
            <a:r>
              <a:rPr lang="uk-UA" sz="1400"/>
              <a:t>У НЕДІЛЮ 9 СІЧНЯ 1905 Р. СВЯТКОВО ВДЯГНЕНІ ЖИТЕЛІ ПЕТЕРБУРГА НА ЧОЛІ З Г. ГАПОНОМ РУШИЛИ ДО ЗИМОВОГО ПАЛАЦУ, ДЕ ЇХ РАПТОМ ЗУСТРІВ ВОГОНЬ ІЗ РУШНИЦЬ.</a:t>
            </a:r>
            <a:endParaRPr/>
          </a:p>
          <a:p>
            <a:pPr indent="-139700" lvl="0" marL="228600" rtl="0" algn="l">
              <a:lnSpc>
                <a:spcPct val="100000"/>
              </a:lnSpc>
              <a:spcBef>
                <a:spcPts val="1000"/>
              </a:spcBef>
              <a:spcAft>
                <a:spcPts val="0"/>
              </a:spcAft>
              <a:buSzPts val="1400"/>
              <a:buNone/>
            </a:pPr>
            <a:r>
              <a:t/>
            </a:r>
            <a:endParaRPr sz="1400"/>
          </a:p>
        </p:txBody>
      </p:sp>
    </p:spTree>
  </p:cSld>
  <p:clrMapOvr>
    <a:masterClrMapping/>
  </p:clrMapOvr>
  <p:transition>
    <p:wedg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230"/>
                                        <p:tgtEl>
                                          <p:spTgt spid="2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7"/>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660066"/>
              </a:buClr>
              <a:buSzPts val="3600"/>
              <a:buFont typeface="Times New Roman"/>
              <a:buNone/>
            </a:pPr>
            <a:r>
              <a:rPr b="1" i="1" lang="uk-UA">
                <a:solidFill>
                  <a:srgbClr val="660066"/>
                </a:solidFill>
                <a:latin typeface="Times New Roman"/>
                <a:ea typeface="Times New Roman"/>
                <a:cs typeface="Times New Roman"/>
                <a:sym typeface="Times New Roman"/>
              </a:rPr>
              <a:t>ПЕРІОДИЗАЦІЯ РЕВОЛЮЦІЇ:</a:t>
            </a:r>
            <a:endParaRPr b="1" i="1">
              <a:solidFill>
                <a:srgbClr val="660066"/>
              </a:solidFill>
              <a:latin typeface="Times New Roman"/>
              <a:ea typeface="Times New Roman"/>
              <a:cs typeface="Times New Roman"/>
              <a:sym typeface="Times New Roman"/>
            </a:endParaRPr>
          </a:p>
        </p:txBody>
      </p:sp>
      <p:sp>
        <p:nvSpPr>
          <p:cNvPr id="235" name="Google Shape;235;p7"/>
          <p:cNvSpPr txBox="1"/>
          <p:nvPr>
            <p:ph idx="4294967295" type="body"/>
          </p:nvPr>
        </p:nvSpPr>
        <p:spPr>
          <a:xfrm>
            <a:off x="2091268" y="1465263"/>
            <a:ext cx="7948084" cy="4711700"/>
          </a:xfrm>
          <a:prstGeom prst="rect">
            <a:avLst/>
          </a:prstGeom>
          <a:noFill/>
          <a:ln>
            <a:noFill/>
          </a:ln>
        </p:spPr>
        <p:txBody>
          <a:bodyPr anchorCtr="0" anchor="t" bIns="45700" lIns="91425" spcFirstLastPara="1" rIns="91425" wrap="square" tIns="45700">
            <a:normAutofit/>
          </a:bodyPr>
          <a:lstStyle/>
          <a:p>
            <a:pPr indent="-101600" lvl="0" marL="228600" rtl="0" algn="l">
              <a:lnSpc>
                <a:spcPct val="120000"/>
              </a:lnSpc>
              <a:spcBef>
                <a:spcPts val="0"/>
              </a:spcBef>
              <a:spcAft>
                <a:spcPts val="0"/>
              </a:spcAft>
              <a:buSzPts val="2000"/>
              <a:buNone/>
            </a:pPr>
            <a:r>
              <a:t/>
            </a:r>
            <a:endParaRPr/>
          </a:p>
          <a:p>
            <a:pPr indent="-228600" lvl="0" marL="228600" rtl="0" algn="l">
              <a:lnSpc>
                <a:spcPct val="120000"/>
              </a:lnSpc>
              <a:spcBef>
                <a:spcPts val="1000"/>
              </a:spcBef>
              <a:spcAft>
                <a:spcPts val="0"/>
              </a:spcAft>
              <a:buSzPts val="2000"/>
              <a:buFont typeface="Arial"/>
              <a:buNone/>
            </a:pPr>
            <a:r>
              <a:rPr lang="uk-UA"/>
              <a:t>І.         СІЧЕНЬ-ЖОВТЕНЬ 1905 Р. - ПЕРІОД НАРОСТАННЯ РЕВОЛЮЦІЇ.</a:t>
            </a:r>
            <a:endParaRPr/>
          </a:p>
          <a:p>
            <a:pPr indent="-228600" lvl="0" marL="228600" rtl="0" algn="l">
              <a:lnSpc>
                <a:spcPct val="120000"/>
              </a:lnSpc>
              <a:spcBef>
                <a:spcPts val="1000"/>
              </a:spcBef>
              <a:spcAft>
                <a:spcPts val="0"/>
              </a:spcAft>
              <a:buSzPts val="2000"/>
              <a:buFont typeface="Arial"/>
              <a:buNone/>
            </a:pPr>
            <a:r>
              <a:rPr lang="uk-UA"/>
              <a:t>II.        ЖОВТЕНЬ-ГРУДЕНЬ 1905 Р. - КУЛЬМІНАЦІЯ РЕВОЛЮЦІЇ.</a:t>
            </a:r>
            <a:endParaRPr/>
          </a:p>
          <a:p>
            <a:pPr indent="-228600" lvl="0" marL="228600" rtl="0" algn="l">
              <a:lnSpc>
                <a:spcPct val="120000"/>
              </a:lnSpc>
              <a:spcBef>
                <a:spcPts val="1000"/>
              </a:spcBef>
              <a:spcAft>
                <a:spcPts val="0"/>
              </a:spcAft>
              <a:buSzPts val="2000"/>
              <a:buFont typeface="Arial"/>
              <a:buNone/>
            </a:pPr>
            <a:r>
              <a:rPr lang="uk-UA"/>
              <a:t>III.          СІЧЕНЬ 1906 Р. - ЧЕРВЕНЬ 1907 Р. - СПАД І ПОРАЗКА РЕВОЛЮЦІЇ.</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8"/>
          <p:cNvSpPr txBox="1"/>
          <p:nvPr>
            <p:ph type="title"/>
          </p:nvPr>
        </p:nvSpPr>
        <p:spPr>
          <a:xfrm>
            <a:off x="1006908" y="0"/>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lang="uk-UA"/>
              <a:t> </a:t>
            </a:r>
            <a:r>
              <a:rPr b="1" i="1" lang="uk-UA">
                <a:solidFill>
                  <a:srgbClr val="660066"/>
                </a:solidFill>
              </a:rPr>
              <a:t>ПОВСТАННЯ НА ПАНЦЕРНИКУ </a:t>
            </a:r>
            <a:br>
              <a:rPr b="1" i="1" lang="uk-UA">
                <a:solidFill>
                  <a:srgbClr val="660066"/>
                </a:solidFill>
              </a:rPr>
            </a:br>
            <a:r>
              <a:rPr b="1" i="1" lang="uk-UA">
                <a:solidFill>
                  <a:srgbClr val="660066"/>
                </a:solidFill>
              </a:rPr>
              <a:t>«КНЯЗЬ ПОТЬОМКІН ТАВРІЙСЬКИЙ».</a:t>
            </a:r>
            <a:endParaRPr/>
          </a:p>
        </p:txBody>
      </p:sp>
      <p:sp>
        <p:nvSpPr>
          <p:cNvPr id="241" name="Google Shape;241;p8"/>
          <p:cNvSpPr txBox="1"/>
          <p:nvPr>
            <p:ph idx="4294967295" type="body"/>
          </p:nvPr>
        </p:nvSpPr>
        <p:spPr>
          <a:xfrm>
            <a:off x="6527800" y="1465263"/>
            <a:ext cx="5130800" cy="4711700"/>
          </a:xfrm>
          <a:prstGeom prst="rect">
            <a:avLst/>
          </a:prstGeom>
          <a:noFill/>
          <a:ln>
            <a:noFill/>
          </a:ln>
        </p:spPr>
        <p:txBody>
          <a:bodyPr anchorCtr="0" anchor="t" bIns="45700" lIns="91425" spcFirstLastPara="1" rIns="91425" wrap="square" tIns="45700">
            <a:normAutofit/>
          </a:bodyPr>
          <a:lstStyle/>
          <a:p>
            <a:pPr indent="-228600" lvl="0" marL="228600" rtl="0" algn="ctr">
              <a:lnSpc>
                <a:spcPct val="120000"/>
              </a:lnSpc>
              <a:spcBef>
                <a:spcPts val="0"/>
              </a:spcBef>
              <a:spcAft>
                <a:spcPts val="0"/>
              </a:spcAft>
              <a:buSzPts val="1800"/>
              <a:buChar char="•"/>
            </a:pPr>
            <a:r>
              <a:rPr lang="uk-UA" sz="1800"/>
              <a:t>ПІД ВПЛИВОМ РЕВОЛЮЦІЙНИХ ВИСТУПІВ РОБІТНИКІВ І СЕЛЯН ПОХИТНУЛАСЬ ОСТАННЯ ОПОРА ЦАРИЗМУ — АРМІЯ. ПЕРШИЙ ВИСТУП ВІЙСЬКОВИХ СТАВСЯ НА ПАНЦЕРНИКУ «КНЯЗЬ ПОТЬОМКІН ТАВРІЙСЬКИЙ». </a:t>
            </a:r>
            <a:r>
              <a:rPr b="1" lang="uk-UA" sz="1800"/>
              <a:t>14 ЧЕРВНЯ 1905 Р.</a:t>
            </a:r>
            <a:r>
              <a:rPr lang="uk-UA" sz="1800"/>
              <a:t> ПОВСТАЛІ МАТРОСИ ПЕРЕБИЛИ ОФІЦЕРІВ І ПІДНЯЛИ НА ЩОГЛІ ЧЕРВОНИЙ ПРАПОР. ПРОТЕ ВЛАДІ ВДАЛОСЯ ЛОКАЛІЗУВАТИ ВИСТУП, І ПОВСТАЛИЙ КОРАБЕЛЬ, ПРИБУВШИ 24 ЧЕРВНЯ ДО РУМУНСЬКОГО ПОРТУ КОНСТАНЦА, ЗДАВСЯ. </a:t>
            </a:r>
            <a:endParaRPr sz="1800"/>
          </a:p>
        </p:txBody>
      </p:sp>
      <p:pic>
        <p:nvPicPr>
          <p:cNvPr descr="image246" id="242" name="Google Shape;242;p8"/>
          <p:cNvPicPr preferRelativeResize="0"/>
          <p:nvPr/>
        </p:nvPicPr>
        <p:blipFill rotWithShape="1">
          <a:blip r:embed="rId3">
            <a:alphaModFix/>
          </a:blip>
          <a:srcRect b="0" l="0" r="0" t="0"/>
          <a:stretch/>
        </p:blipFill>
        <p:spPr>
          <a:xfrm>
            <a:off x="1874838" y="1374775"/>
            <a:ext cx="4381500" cy="2476500"/>
          </a:xfrm>
          <a:prstGeom prst="rect">
            <a:avLst/>
          </a:prstGeom>
          <a:noFill/>
          <a:ln>
            <a:noFill/>
          </a:ln>
        </p:spPr>
      </p:pic>
      <p:pic>
        <p:nvPicPr>
          <p:cNvPr id="243" name="Google Shape;243;p8"/>
          <p:cNvPicPr preferRelativeResize="0"/>
          <p:nvPr>
            <p:ph idx="4294967295" type="body"/>
          </p:nvPr>
        </p:nvPicPr>
        <p:blipFill rotWithShape="1">
          <a:blip r:embed="rId4">
            <a:alphaModFix/>
          </a:blip>
          <a:srcRect b="0" l="0" r="0" t="0"/>
          <a:stretch/>
        </p:blipFill>
        <p:spPr>
          <a:xfrm>
            <a:off x="1878013" y="3848101"/>
            <a:ext cx="4406900" cy="27019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9"/>
          <p:cNvSpPr txBox="1"/>
          <p:nvPr>
            <p:ph type="title"/>
          </p:nvPr>
        </p:nvSpPr>
        <p:spPr>
          <a:xfrm>
            <a:off x="926475" y="274560"/>
            <a:ext cx="10364451" cy="111397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660066"/>
              </a:buClr>
              <a:buSzPts val="3200"/>
              <a:buFont typeface="Twentieth Century"/>
              <a:buNone/>
            </a:pPr>
            <a:r>
              <a:rPr b="1" i="1" lang="uk-UA" sz="3200">
                <a:solidFill>
                  <a:srgbClr val="660066"/>
                </a:solidFill>
              </a:rPr>
              <a:t>МАНІФЕСТ ВІД 17 ЖОВТНЯ 1905 Р, "ПРО ВДОСКОНАЛЕННЯ ДЕРЖАВНОГО ПОРЯДКУ..."</a:t>
            </a:r>
            <a:endParaRPr b="1" i="1" sz="3200">
              <a:solidFill>
                <a:srgbClr val="660066"/>
              </a:solidFill>
            </a:endParaRPr>
          </a:p>
        </p:txBody>
      </p:sp>
      <p:sp>
        <p:nvSpPr>
          <p:cNvPr id="249" name="Google Shape;249;p9"/>
          <p:cNvSpPr txBox="1"/>
          <p:nvPr>
            <p:ph idx="4294967295" type="body"/>
          </p:nvPr>
        </p:nvSpPr>
        <p:spPr>
          <a:xfrm>
            <a:off x="2170114" y="1465263"/>
            <a:ext cx="3857625" cy="4711700"/>
          </a:xfrm>
          <a:prstGeom prst="rect">
            <a:avLst/>
          </a:prstGeom>
          <a:noFill/>
          <a:ln>
            <a:noFill/>
          </a:ln>
        </p:spPr>
        <p:txBody>
          <a:bodyPr anchorCtr="0" anchor="t" bIns="45700" lIns="91425" spcFirstLastPara="1" rIns="91425" wrap="square" tIns="45700">
            <a:normAutofit/>
          </a:bodyPr>
          <a:lstStyle/>
          <a:p>
            <a:pPr indent="-76200" lvl="0" marL="228600" rtl="0" algn="l">
              <a:lnSpc>
                <a:spcPct val="120000"/>
              </a:lnSpc>
              <a:spcBef>
                <a:spcPts val="0"/>
              </a:spcBef>
              <a:spcAft>
                <a:spcPts val="0"/>
              </a:spcAft>
              <a:buSzPts val="2400"/>
              <a:buNone/>
            </a:pPr>
            <a:r>
              <a:t/>
            </a:r>
            <a:endParaRPr sz="2400"/>
          </a:p>
        </p:txBody>
      </p:sp>
      <p:sp>
        <p:nvSpPr>
          <p:cNvPr id="250" name="Google Shape;250;p9"/>
          <p:cNvSpPr txBox="1"/>
          <p:nvPr>
            <p:ph idx="4294967295" type="body"/>
          </p:nvPr>
        </p:nvSpPr>
        <p:spPr>
          <a:xfrm>
            <a:off x="6180138" y="1465263"/>
            <a:ext cx="3859212" cy="4711700"/>
          </a:xfrm>
          <a:prstGeom prst="rect">
            <a:avLst/>
          </a:prstGeom>
          <a:noFill/>
          <a:ln>
            <a:noFill/>
          </a:ln>
        </p:spPr>
        <p:txBody>
          <a:bodyPr anchorCtr="0" anchor="t" bIns="45700" lIns="91425" spcFirstLastPara="1" rIns="91425" wrap="square" tIns="45700">
            <a:normAutofit/>
          </a:bodyPr>
          <a:lstStyle/>
          <a:p>
            <a:pPr indent="-228600" lvl="0" marL="228600" rtl="0" algn="ctr">
              <a:lnSpc>
                <a:spcPct val="120000"/>
              </a:lnSpc>
              <a:spcBef>
                <a:spcPts val="0"/>
              </a:spcBef>
              <a:spcAft>
                <a:spcPts val="0"/>
              </a:spcAft>
              <a:buSzPts val="2000"/>
              <a:buFont typeface="Arial"/>
              <a:buNone/>
            </a:pPr>
            <a:r>
              <a:rPr b="1" lang="uk-UA" u="sng">
                <a:latin typeface="Times New Roman"/>
                <a:ea typeface="Times New Roman"/>
                <a:cs typeface="Times New Roman"/>
                <a:sym typeface="Times New Roman"/>
              </a:rPr>
              <a:t>17 ЖОВТНЯ 1905 Р</a:t>
            </a:r>
            <a:r>
              <a:rPr lang="uk-UA">
                <a:latin typeface="Times New Roman"/>
                <a:ea typeface="Times New Roman"/>
                <a:cs typeface="Times New Roman"/>
                <a:sym typeface="Times New Roman"/>
              </a:rPr>
              <a:t>. </a:t>
            </a:r>
            <a:r>
              <a:rPr lang="uk-UA" sz="1600">
                <a:latin typeface="Times New Roman"/>
                <a:ea typeface="Times New Roman"/>
                <a:cs typeface="Times New Roman"/>
                <a:sym typeface="Times New Roman"/>
              </a:rPr>
              <a:t>МИКОЛА II ПІДПИСАВ МАНІФЕСТ, ЯКИЙ ДАРУВАВ НАРОДУ ГРОМАДЯНСЬКІ СВОБОДИ — НЕДОТОРКАННІСТЬ ОСОБИ, СВОБОДУ СОВІСТІ, ДРУКУ, ЗБОРІВ, СОЮЗІВ. ПРОГОЛОШУВАЛОСЯ СКЛИКАННЯ ДЕРЖАВНОЇ ДУМИ (ПАРЛАМЕНТУ). </a:t>
            </a:r>
            <a:endParaRPr/>
          </a:p>
          <a:p>
            <a:pPr indent="-228600" lvl="0" marL="228600" rtl="0" algn="ctr">
              <a:lnSpc>
                <a:spcPct val="120000"/>
              </a:lnSpc>
              <a:spcBef>
                <a:spcPts val="1000"/>
              </a:spcBef>
              <a:spcAft>
                <a:spcPts val="0"/>
              </a:spcAft>
              <a:buSzPts val="2400"/>
              <a:buFont typeface="Arial"/>
              <a:buNone/>
            </a:pPr>
            <a:r>
              <a:t/>
            </a:r>
            <a:endParaRPr sz="2400"/>
          </a:p>
        </p:txBody>
      </p:sp>
      <p:pic>
        <p:nvPicPr>
          <p:cNvPr descr="image355" id="251" name="Google Shape;251;p9"/>
          <p:cNvPicPr preferRelativeResize="0"/>
          <p:nvPr/>
        </p:nvPicPr>
        <p:blipFill rotWithShape="1">
          <a:blip r:embed="rId3">
            <a:alphaModFix/>
          </a:blip>
          <a:srcRect b="0" l="0" r="0" t="0"/>
          <a:stretch/>
        </p:blipFill>
        <p:spPr>
          <a:xfrm>
            <a:off x="1820864" y="1450976"/>
            <a:ext cx="4287837" cy="5033963"/>
          </a:xfrm>
          <a:prstGeom prst="rect">
            <a:avLst/>
          </a:prstGeom>
          <a:noFill/>
          <a:ln>
            <a:noFill/>
          </a:ln>
        </p:spPr>
      </p:pic>
      <p:pic>
        <p:nvPicPr>
          <p:cNvPr descr="300px-Repin_17October" id="252" name="Google Shape;252;p9"/>
          <p:cNvPicPr preferRelativeResize="0"/>
          <p:nvPr/>
        </p:nvPicPr>
        <p:blipFill rotWithShape="1">
          <a:blip r:embed="rId4">
            <a:alphaModFix/>
          </a:blip>
          <a:srcRect b="0" l="0" r="0" t="0"/>
          <a:stretch/>
        </p:blipFill>
        <p:spPr>
          <a:xfrm>
            <a:off x="6397625" y="4386263"/>
            <a:ext cx="3716338" cy="206851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0"/>
          <p:cNvSpPr txBox="1"/>
          <p:nvPr>
            <p:ph type="title"/>
          </p:nvPr>
        </p:nvSpPr>
        <p:spPr>
          <a:xfrm>
            <a:off x="2347914" y="141289"/>
            <a:ext cx="7680325" cy="11969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660066"/>
              </a:buClr>
              <a:buSzPts val="3600"/>
              <a:buFont typeface="Times New Roman"/>
              <a:buNone/>
            </a:pPr>
            <a:r>
              <a:rPr b="1" i="1" lang="uk-UA">
                <a:solidFill>
                  <a:srgbClr val="660066"/>
                </a:solidFill>
                <a:latin typeface="Times New Roman"/>
                <a:ea typeface="Times New Roman"/>
                <a:cs typeface="Times New Roman"/>
                <a:sym typeface="Times New Roman"/>
              </a:rPr>
              <a:t>ПОВСТАННЯ  В МОСКВІ</a:t>
            </a:r>
            <a:endParaRPr/>
          </a:p>
        </p:txBody>
      </p:sp>
      <p:sp>
        <p:nvSpPr>
          <p:cNvPr id="258" name="Google Shape;258;p10"/>
          <p:cNvSpPr txBox="1"/>
          <p:nvPr>
            <p:ph idx="1" type="body"/>
          </p:nvPr>
        </p:nvSpPr>
        <p:spPr>
          <a:xfrm>
            <a:off x="861485" y="1465263"/>
            <a:ext cx="5143500" cy="4711700"/>
          </a:xfrm>
          <a:prstGeom prst="rect">
            <a:avLst/>
          </a:prstGeom>
          <a:noFill/>
          <a:ln>
            <a:noFill/>
          </a:ln>
        </p:spPr>
        <p:txBody>
          <a:bodyPr anchorCtr="0" anchor="t" bIns="45700" lIns="91425" spcFirstLastPara="1" rIns="91425" wrap="square" tIns="45700">
            <a:normAutofit/>
          </a:bodyPr>
          <a:lstStyle/>
          <a:p>
            <a:pPr indent="-228600" lvl="0" marL="228600" rtl="0" algn="ctr">
              <a:lnSpc>
                <a:spcPct val="110000"/>
              </a:lnSpc>
              <a:spcBef>
                <a:spcPts val="0"/>
              </a:spcBef>
              <a:spcAft>
                <a:spcPts val="0"/>
              </a:spcAft>
              <a:buSzPts val="2000"/>
              <a:buFont typeface="Arial"/>
              <a:buNone/>
            </a:pPr>
            <a:r>
              <a:rPr lang="uk-UA"/>
              <a:t> ПОВСТАННЯ В МОСКВІ РОЗПОЧАЛОСЯ </a:t>
            </a:r>
            <a:r>
              <a:rPr b="1" i="1" lang="uk-UA"/>
              <a:t>7 ГРУДНЯ 1905 Р. </a:t>
            </a:r>
            <a:endParaRPr/>
          </a:p>
          <a:p>
            <a:pPr indent="-228600" lvl="0" marL="228600" rtl="0" algn="ctr">
              <a:lnSpc>
                <a:spcPct val="110000"/>
              </a:lnSpc>
              <a:spcBef>
                <a:spcPts val="1000"/>
              </a:spcBef>
              <a:spcAft>
                <a:spcPts val="0"/>
              </a:spcAft>
              <a:buSzPts val="2000"/>
              <a:buFont typeface="Arial"/>
              <a:buNone/>
            </a:pPr>
            <a:r>
              <a:rPr lang="uk-UA"/>
              <a:t>ЙОГО ОРГАНІЗАТОРАМИ БУЛИ БІЛЬШОВИКИ. НА ПРИДУШЕННЯ ВИСТУПУ БУЛО КИНУТО РЕГУЛЯРНІ ВІЙСЬКОВІ ЧАСТИНИ. </a:t>
            </a:r>
            <a:endParaRPr/>
          </a:p>
          <a:p>
            <a:pPr indent="-228600" lvl="0" marL="228600" rtl="0" algn="ctr">
              <a:lnSpc>
                <a:spcPct val="110000"/>
              </a:lnSpc>
              <a:spcBef>
                <a:spcPts val="1000"/>
              </a:spcBef>
              <a:spcAft>
                <a:spcPts val="0"/>
              </a:spcAft>
              <a:buSzPts val="2000"/>
              <a:buFont typeface="Arial"/>
              <a:buNone/>
            </a:pPr>
            <a:r>
              <a:rPr lang="uk-UA"/>
              <a:t>ПРОТЯГОМ 15—18 ГРУДНЯ ВІЙСЬКА РОЗГРОМИЛИ СИЛИ ПОВСТАЛИХ. ОКРІМ МОСКВИ, ПОВСТАННЯ СПАЛАХНУЛИ В КАТЕРИНОСЛАВІ, ХАРКОВІ, ДОНБАСІ, НОВОРОСІЙСЬКУ, АЛЕ Й ТАМ ЇХ БУЛО ПРИДУШЕНО. </a:t>
            </a:r>
            <a:endParaRPr/>
          </a:p>
        </p:txBody>
      </p:sp>
      <p:sp>
        <p:nvSpPr>
          <p:cNvPr id="259" name="Google Shape;259;p10"/>
          <p:cNvSpPr txBox="1"/>
          <p:nvPr>
            <p:ph idx="2" type="body"/>
          </p:nvPr>
        </p:nvSpPr>
        <p:spPr>
          <a:xfrm>
            <a:off x="6208184" y="1465263"/>
            <a:ext cx="5145616" cy="2279650"/>
          </a:xfrm>
          <a:prstGeom prst="rect">
            <a:avLst/>
          </a:prstGeom>
          <a:noFill/>
          <a:ln>
            <a:noFill/>
          </a:ln>
        </p:spPr>
        <p:txBody>
          <a:bodyPr anchorCtr="0" anchor="t" bIns="45700" lIns="91425" spcFirstLastPara="1" rIns="91425" wrap="square" tIns="45700">
            <a:normAutofit/>
          </a:bodyPr>
          <a:lstStyle/>
          <a:p>
            <a:pPr indent="-101600" lvl="0" marL="228600" rtl="0" algn="l">
              <a:lnSpc>
                <a:spcPct val="120000"/>
              </a:lnSpc>
              <a:spcBef>
                <a:spcPts val="0"/>
              </a:spcBef>
              <a:spcAft>
                <a:spcPts val="0"/>
              </a:spcAft>
              <a:buSzPts val="2000"/>
              <a:buNone/>
            </a:pPr>
            <a:r>
              <a:t/>
            </a:r>
            <a:endParaRPr/>
          </a:p>
        </p:txBody>
      </p:sp>
      <p:sp>
        <p:nvSpPr>
          <p:cNvPr id="260" name="Google Shape;260;p10"/>
          <p:cNvSpPr txBox="1"/>
          <p:nvPr>
            <p:ph idx="3" type="body"/>
          </p:nvPr>
        </p:nvSpPr>
        <p:spPr>
          <a:xfrm>
            <a:off x="6208184" y="3897313"/>
            <a:ext cx="5145616" cy="2279650"/>
          </a:xfrm>
          <a:prstGeom prst="rect">
            <a:avLst/>
          </a:prstGeom>
          <a:noFill/>
          <a:ln>
            <a:noFill/>
          </a:ln>
        </p:spPr>
        <p:txBody>
          <a:bodyPr anchorCtr="0" anchor="t" bIns="45700" lIns="91425" spcFirstLastPara="1" rIns="91425" wrap="square" tIns="45700">
            <a:normAutofit/>
          </a:bodyPr>
          <a:lstStyle/>
          <a:p>
            <a:pPr indent="-101600" lvl="0" marL="228600" rtl="0" algn="l">
              <a:lnSpc>
                <a:spcPct val="120000"/>
              </a:lnSpc>
              <a:spcBef>
                <a:spcPts val="0"/>
              </a:spcBef>
              <a:spcAft>
                <a:spcPts val="0"/>
              </a:spcAft>
              <a:buSzPts val="2000"/>
              <a:buNone/>
            </a:pPr>
            <a:r>
              <a:t/>
            </a:r>
            <a:endParaRPr/>
          </a:p>
        </p:txBody>
      </p:sp>
      <p:pic>
        <p:nvPicPr>
          <p:cNvPr descr="Ð ÐµÐ·ÑÐ»ÑÑÐ°Ñ Ð¿Ð¾ÑÑÐºÑ Ð·Ð¾Ð±ÑÐ°Ð¶ÐµÐ½Ñ Ð·Ð° Ð·Ð°Ð¿Ð¸ÑÐ¾Ð¼ &quot;Ð¿Ð¾Ð²ÑÑÐ°Ð½Ð½Ñ Ð² ÐÐ¾ÑÐºÐ²Ñ ÑÐ¾Ð·Ð¿Ð¾ÑÐ°Ð»Ð¾ÑÑ 7 Ð³ÑÑÐ´Ð½Ñ 1905 Ñ.&quot;" id="261" name="Google Shape;261;p10"/>
          <p:cNvPicPr preferRelativeResize="0"/>
          <p:nvPr/>
        </p:nvPicPr>
        <p:blipFill rotWithShape="1">
          <a:blip r:embed="rId3">
            <a:alphaModFix/>
          </a:blip>
          <a:srcRect b="0" l="0" r="0" t="0"/>
          <a:stretch/>
        </p:blipFill>
        <p:spPr>
          <a:xfrm>
            <a:off x="6065838" y="3810001"/>
            <a:ext cx="4165600" cy="2682875"/>
          </a:xfrm>
          <a:prstGeom prst="rect">
            <a:avLst/>
          </a:prstGeom>
          <a:noFill/>
          <a:ln>
            <a:noFill/>
          </a:ln>
        </p:spPr>
      </p:pic>
      <p:pic>
        <p:nvPicPr>
          <p:cNvPr descr="ÐÐ¾Ð²âÑÐ·Ð°Ð½Ðµ Ð·Ð¾Ð±ÑÐ°Ð¶ÐµÐ½Ð½Ñ" id="262" name="Google Shape;262;p10"/>
          <p:cNvPicPr preferRelativeResize="0"/>
          <p:nvPr/>
        </p:nvPicPr>
        <p:blipFill rotWithShape="1">
          <a:blip r:embed="rId4">
            <a:alphaModFix/>
          </a:blip>
          <a:srcRect b="0" l="0" r="0" t="0"/>
          <a:stretch/>
        </p:blipFill>
        <p:spPr>
          <a:xfrm>
            <a:off x="6121401" y="1417639"/>
            <a:ext cx="3986213" cy="228758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1"/>
          <p:cNvSpPr txBox="1"/>
          <p:nvPr>
            <p:ph type="title"/>
          </p:nvPr>
        </p:nvSpPr>
        <p:spPr>
          <a:xfrm>
            <a:off x="838200" y="1"/>
            <a:ext cx="10515600" cy="13382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660066"/>
              </a:buClr>
              <a:buSzPts val="3600"/>
              <a:buFont typeface="Twentieth Century"/>
              <a:buNone/>
            </a:pPr>
            <a:r>
              <a:rPr b="1" i="1" lang="uk-UA">
                <a:solidFill>
                  <a:srgbClr val="660066"/>
                </a:solidFill>
              </a:rPr>
              <a:t>СПАД ПОВСТАННЯ</a:t>
            </a:r>
            <a:endParaRPr b="1" i="1">
              <a:solidFill>
                <a:srgbClr val="660066"/>
              </a:solidFill>
            </a:endParaRPr>
          </a:p>
        </p:txBody>
      </p:sp>
      <p:sp>
        <p:nvSpPr>
          <p:cNvPr id="268" name="Google Shape;268;p11"/>
          <p:cNvSpPr txBox="1"/>
          <p:nvPr>
            <p:ph idx="2" type="body"/>
          </p:nvPr>
        </p:nvSpPr>
        <p:spPr>
          <a:xfrm>
            <a:off x="6208184" y="1465263"/>
            <a:ext cx="5145616" cy="2279650"/>
          </a:xfrm>
          <a:prstGeom prst="rect">
            <a:avLst/>
          </a:prstGeom>
          <a:noFill/>
          <a:ln>
            <a:noFill/>
          </a:ln>
        </p:spPr>
        <p:txBody>
          <a:bodyPr anchorCtr="0" anchor="t" bIns="45700" lIns="91425" spcFirstLastPara="1" rIns="91425" wrap="square" tIns="45700">
            <a:normAutofit/>
          </a:bodyPr>
          <a:lstStyle/>
          <a:p>
            <a:pPr indent="-101600" lvl="0" marL="228600" rtl="0" algn="l">
              <a:lnSpc>
                <a:spcPct val="120000"/>
              </a:lnSpc>
              <a:spcBef>
                <a:spcPts val="0"/>
              </a:spcBef>
              <a:spcAft>
                <a:spcPts val="0"/>
              </a:spcAft>
              <a:buSzPts val="2000"/>
              <a:buNone/>
            </a:pPr>
            <a:r>
              <a:t/>
            </a:r>
            <a:endParaRPr/>
          </a:p>
        </p:txBody>
      </p:sp>
      <p:sp>
        <p:nvSpPr>
          <p:cNvPr id="269" name="Google Shape;269;p11"/>
          <p:cNvSpPr txBox="1"/>
          <p:nvPr>
            <p:ph idx="3" type="body"/>
          </p:nvPr>
        </p:nvSpPr>
        <p:spPr>
          <a:xfrm>
            <a:off x="861485" y="3897313"/>
            <a:ext cx="10492316" cy="2279650"/>
          </a:xfrm>
          <a:prstGeom prst="rect">
            <a:avLst/>
          </a:prstGeom>
          <a:noFill/>
          <a:ln>
            <a:noFill/>
          </a:ln>
        </p:spPr>
        <p:txBody>
          <a:bodyPr anchorCtr="0" anchor="t" bIns="45700" lIns="91425" spcFirstLastPara="1" rIns="91425" wrap="square" tIns="45700">
            <a:normAutofit/>
          </a:bodyPr>
          <a:lstStyle/>
          <a:p>
            <a:pPr indent="-228600" lvl="0" marL="228600" rtl="0" algn="ctr">
              <a:lnSpc>
                <a:spcPct val="80000"/>
              </a:lnSpc>
              <a:spcBef>
                <a:spcPts val="0"/>
              </a:spcBef>
              <a:spcAft>
                <a:spcPts val="0"/>
              </a:spcAft>
              <a:buSzPts val="2400"/>
              <a:buFont typeface="Arial"/>
              <a:buNone/>
            </a:pPr>
            <a:r>
              <a:rPr lang="uk-UA" sz="2400"/>
              <a:t>ПІСЛЯ ПОРАЗКИ ГРУДНЕВОГО ЗБРОЙНОГО ПОВСТАННЯ СИЛИ РЕВОЛЮЦІЇ ПОЧАЛИ СЛАБШАТИ, А ЦАРСЬКИЙ УРЯД ПЕРЕЙШОВ У НАСТУП, УЗЯВШИ НАПРЯМ НА ПОЛІТИЧНУ РЕАКЦІЮ: ОБМЕЖИВ СВОБОДУ СЛОВА, ПРОВІВ МАСОВІ АРЕШТИ. ЛИШЕ В ГРУДНІ БУЛО ЗААРЕШТОВАНО ПОНАД 2 ТИС. ОСІБ, А НАВЕСНІ 1906 Р. КІЛЬКІСТЬ УВ’ЯЗНЕНИХ І ВИСЛАНИХ ДО ВІДДАЛЕНИХ РАЙОНІВ ІМПЕРІЇ СТАНОВИЛА 50 ТИС. ОСІБ. </a:t>
            </a:r>
            <a:endParaRPr/>
          </a:p>
        </p:txBody>
      </p:sp>
      <p:pic>
        <p:nvPicPr>
          <p:cNvPr descr="ÐÐ¾Ð²âÑÐ·Ð°Ð½Ðµ Ð·Ð¾Ð±ÑÐ°Ð¶ÐµÐ½Ð½Ñ" id="270" name="Google Shape;270;p11"/>
          <p:cNvPicPr preferRelativeResize="0"/>
          <p:nvPr/>
        </p:nvPicPr>
        <p:blipFill rotWithShape="1">
          <a:blip r:embed="rId3">
            <a:alphaModFix/>
          </a:blip>
          <a:srcRect b="0" l="0" r="0" t="0"/>
          <a:stretch/>
        </p:blipFill>
        <p:spPr>
          <a:xfrm>
            <a:off x="2147889" y="1477963"/>
            <a:ext cx="3913187" cy="2374900"/>
          </a:xfrm>
          <a:prstGeom prst="rect">
            <a:avLst/>
          </a:prstGeom>
          <a:noFill/>
          <a:ln>
            <a:noFill/>
          </a:ln>
        </p:spPr>
      </p:pic>
      <p:pic>
        <p:nvPicPr>
          <p:cNvPr descr="ÐÐ¾Ð²âÑÐ·Ð°Ð½Ðµ Ð·Ð¾Ð±ÑÐ°Ð¶ÐµÐ½Ð½Ñ" id="271" name="Google Shape;271;p11"/>
          <p:cNvPicPr preferRelativeResize="0"/>
          <p:nvPr/>
        </p:nvPicPr>
        <p:blipFill rotWithShape="1">
          <a:blip r:embed="rId4">
            <a:alphaModFix/>
          </a:blip>
          <a:srcRect b="0" l="0" r="0" t="0"/>
          <a:stretch/>
        </p:blipFill>
        <p:spPr>
          <a:xfrm>
            <a:off x="6175375" y="1450975"/>
            <a:ext cx="3949700" cy="24320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12"/>
          <p:cNvSpPr txBox="1"/>
          <p:nvPr>
            <p:ph type="title"/>
          </p:nvPr>
        </p:nvSpPr>
        <p:spPr>
          <a:xfrm>
            <a:off x="922241" y="135917"/>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660066"/>
              </a:buClr>
              <a:buSzPts val="3600"/>
              <a:buFont typeface="Twentieth Century"/>
              <a:buNone/>
            </a:pPr>
            <a:r>
              <a:rPr b="1" i="1" lang="uk-UA">
                <a:solidFill>
                  <a:srgbClr val="660066"/>
                </a:solidFill>
              </a:rPr>
              <a:t>ДІЯЛЬНІСТЬ І ДЕРЖАВНОЇ ДУМИ</a:t>
            </a:r>
            <a:endParaRPr b="1" i="1">
              <a:solidFill>
                <a:srgbClr val="660066"/>
              </a:solidFill>
            </a:endParaRPr>
          </a:p>
        </p:txBody>
      </p:sp>
      <p:sp>
        <p:nvSpPr>
          <p:cNvPr id="277" name="Google Shape;277;p12"/>
          <p:cNvSpPr txBox="1"/>
          <p:nvPr>
            <p:ph idx="4294967295" type="body"/>
          </p:nvPr>
        </p:nvSpPr>
        <p:spPr>
          <a:xfrm>
            <a:off x="1159934" y="1465263"/>
            <a:ext cx="4867806" cy="4711700"/>
          </a:xfrm>
          <a:prstGeom prst="rect">
            <a:avLst/>
          </a:prstGeom>
          <a:noFill/>
          <a:ln>
            <a:noFill/>
          </a:ln>
        </p:spPr>
        <p:txBody>
          <a:bodyPr anchorCtr="0" anchor="t" bIns="45700" lIns="91425" spcFirstLastPara="1" rIns="91425" wrap="square" tIns="45700">
            <a:normAutofit/>
          </a:bodyPr>
          <a:lstStyle/>
          <a:p>
            <a:pPr indent="-228600" lvl="0" marL="228600" rtl="0" algn="just">
              <a:lnSpc>
                <a:spcPct val="80000"/>
              </a:lnSpc>
              <a:spcBef>
                <a:spcPts val="0"/>
              </a:spcBef>
              <a:spcAft>
                <a:spcPts val="0"/>
              </a:spcAft>
              <a:buSzPts val="1800"/>
              <a:buChar char="•"/>
            </a:pPr>
            <a:r>
              <a:rPr b="1" lang="uk-UA" sz="1800">
                <a:latin typeface="Times New Roman"/>
                <a:ea typeface="Times New Roman"/>
                <a:cs typeface="Times New Roman"/>
                <a:sym typeface="Times New Roman"/>
              </a:rPr>
              <a:t>I ДЕРЖАВНА ДУМА ЗІБРАЛАСЬ У КВІТНІ 1906 Р</a:t>
            </a:r>
            <a:r>
              <a:rPr lang="uk-UA" sz="1800">
                <a:latin typeface="Times New Roman"/>
                <a:ea typeface="Times New Roman"/>
                <a:cs typeface="Times New Roman"/>
                <a:sym typeface="Times New Roman"/>
              </a:rPr>
              <a:t>. БІЛЬШІСТЬ У НІЙ НАЛЕЖАЛА ЧЛЕНАМ ПАРТІЇ КОНСТИТУЦІЙНИХ ДЕМОКРАТІВ — КАДЕТІВ (ПАРТІЯ ЛІБЕРАЛІВ). НА ДРУГОМУ ТИЖНІ ІСНУВАННЯ ДУМИ МІЖ НЕЮ ТА УРЯДОМ СКЛАЛИСЯ НАПРУЖЕНІ ВІДНОСИНИ, ОСКІЛЬКИ ВОНА ВИМАГАЛА ВІДСТАВКИ УРЯДУ, А ТОЙ ПРОСТО БОЙКОТУВАВ ЇЇ.</a:t>
            </a:r>
            <a:endParaRPr/>
          </a:p>
          <a:p>
            <a:pPr indent="-228600" lvl="0" marL="228600" rtl="0" algn="just">
              <a:lnSpc>
                <a:spcPct val="80000"/>
              </a:lnSpc>
              <a:spcBef>
                <a:spcPts val="1000"/>
              </a:spcBef>
              <a:spcAft>
                <a:spcPts val="0"/>
              </a:spcAft>
              <a:buSzPts val="1800"/>
              <a:buChar char="•"/>
            </a:pPr>
            <a:r>
              <a:rPr lang="uk-UA" sz="1800">
                <a:latin typeface="Times New Roman"/>
                <a:ea typeface="Times New Roman"/>
                <a:cs typeface="Times New Roman"/>
                <a:sym typeface="Times New Roman"/>
              </a:rPr>
              <a:t>КОЛИ Ж ДУМА ПРИЙНЯЛА ПРОЕКТ ЗАКОНУ З АГРАРНОГО ПИТАННЯ, УРЯД ЗАЯВИВ, ЩО ЦЕ ПИТАННЯ НЕ ВХОДИТЬ ДО ЇЇ ПОВНОВАЖЕНЬ. </a:t>
            </a:r>
            <a:r>
              <a:rPr b="1" lang="uk-UA" sz="1800">
                <a:latin typeface="Times New Roman"/>
                <a:ea typeface="Times New Roman"/>
                <a:cs typeface="Times New Roman"/>
                <a:sym typeface="Times New Roman"/>
              </a:rPr>
              <a:t>9 ЛИПНЯ 1906 Р. ЦАР РОЗПУСТИВ ДУМУ</a:t>
            </a:r>
            <a:r>
              <a:rPr lang="uk-UA" sz="1800">
                <a:latin typeface="Times New Roman"/>
                <a:ea typeface="Times New Roman"/>
                <a:cs typeface="Times New Roman"/>
                <a:sym typeface="Times New Roman"/>
              </a:rPr>
              <a:t> ТА ПРИЗНАЧИВ НОВІ ВИБОРИ. НЕВДОВЗІ БУЛО СФОРМОВАНО НОВИЙ УРЯД НА ЧОЛІ З П. СТОЛИПІНИМ.</a:t>
            </a:r>
            <a:endParaRPr sz="1800">
              <a:latin typeface="Times New Roman"/>
              <a:ea typeface="Times New Roman"/>
              <a:cs typeface="Times New Roman"/>
              <a:sym typeface="Times New Roman"/>
            </a:endParaRPr>
          </a:p>
        </p:txBody>
      </p:sp>
      <p:sp>
        <p:nvSpPr>
          <p:cNvPr id="278" name="Google Shape;278;p12"/>
          <p:cNvSpPr txBox="1"/>
          <p:nvPr>
            <p:ph idx="4294967295" type="body"/>
          </p:nvPr>
        </p:nvSpPr>
        <p:spPr>
          <a:xfrm>
            <a:off x="6180138" y="1465263"/>
            <a:ext cx="3859212" cy="4711700"/>
          </a:xfrm>
          <a:prstGeom prst="rect">
            <a:avLst/>
          </a:prstGeom>
          <a:noFill/>
          <a:ln>
            <a:noFill/>
          </a:ln>
        </p:spPr>
        <p:txBody>
          <a:bodyPr anchorCtr="0" anchor="t" bIns="45700" lIns="91425" spcFirstLastPara="1" rIns="91425" wrap="square" tIns="45700">
            <a:normAutofit/>
          </a:bodyPr>
          <a:lstStyle/>
          <a:p>
            <a:pPr indent="-114300" lvl="0" marL="228600" rtl="0" algn="l">
              <a:lnSpc>
                <a:spcPct val="80000"/>
              </a:lnSpc>
              <a:spcBef>
                <a:spcPts val="0"/>
              </a:spcBef>
              <a:spcAft>
                <a:spcPts val="0"/>
              </a:spcAft>
              <a:buSzPts val="1800"/>
              <a:buNone/>
            </a:pPr>
            <a:r>
              <a:t/>
            </a:r>
            <a:endParaRPr sz="1800"/>
          </a:p>
        </p:txBody>
      </p:sp>
      <p:pic>
        <p:nvPicPr>
          <p:cNvPr descr="Ð ÐµÐ·ÑÐ»ÑÑÐ°Ñ Ð¿Ð¾ÑÑÐºÑ Ð·Ð¾Ð±ÑÐ°Ð¶ÐµÐ½Ñ Ð·Ð° Ð·Ð°Ð¿Ð¸ÑÐ¾Ð¼ &quot;Ð¿Ð¾Ð²ÑÑÐ°Ð½Ð½Ñ Ð² ÐÐ¾ÑÐºÐ²Ñ ÑÐ¾Ð·Ð¿Ð¾ÑÐ°Ð»Ð¾ÑÑ 7 Ð³ÑÑÐ´Ð½Ñ 1905 Ñ.&quot;" id="279" name="Google Shape;279;p12"/>
          <p:cNvPicPr preferRelativeResize="0"/>
          <p:nvPr/>
        </p:nvPicPr>
        <p:blipFill rotWithShape="1">
          <a:blip r:embed="rId3">
            <a:alphaModFix/>
          </a:blip>
          <a:srcRect b="0" l="0" r="0" t="0"/>
          <a:stretch/>
        </p:blipFill>
        <p:spPr>
          <a:xfrm>
            <a:off x="6162675" y="1225022"/>
            <a:ext cx="3876675" cy="481171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3"/>
          <p:cNvSpPr txBox="1"/>
          <p:nvPr>
            <p:ph type="title"/>
          </p:nvPr>
        </p:nvSpPr>
        <p:spPr>
          <a:xfrm>
            <a:off x="913775" y="618518"/>
            <a:ext cx="10364451" cy="91395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2800"/>
              <a:buFont typeface="Twentieth Century"/>
              <a:buNone/>
            </a:pPr>
            <a:r>
              <a:rPr i="1" lang="uk-UA" sz="2800">
                <a:solidFill>
                  <a:srgbClr val="7030A0"/>
                </a:solidFill>
              </a:rPr>
              <a:t>НАСЛІДКИ РЕВОЛЮЦІЙНИХ ПОДІЙ 1905-1907 РР. ТА ЇХ ВПЛИВ НА СОЦІАЛЬНО-ПОЛІТИЧНЕ ЖИТТЯ В УКРАЇНІ </a:t>
            </a:r>
            <a:endParaRPr i="1" sz="2800">
              <a:solidFill>
                <a:srgbClr val="7030A0"/>
              </a:solidFill>
            </a:endParaRPr>
          </a:p>
        </p:txBody>
      </p:sp>
      <p:sp>
        <p:nvSpPr>
          <p:cNvPr id="285" name="Google Shape;285;p13"/>
          <p:cNvSpPr txBox="1"/>
          <p:nvPr>
            <p:ph idx="1" type="body"/>
          </p:nvPr>
        </p:nvSpPr>
        <p:spPr>
          <a:xfrm>
            <a:off x="668867" y="1532468"/>
            <a:ext cx="10608733" cy="5113865"/>
          </a:xfrm>
          <a:prstGeom prst="rect">
            <a:avLst/>
          </a:prstGeom>
          <a:noFill/>
          <a:ln>
            <a:noFill/>
          </a:ln>
        </p:spPr>
        <p:txBody>
          <a:bodyPr anchorCtr="0" anchor="t" bIns="45700" lIns="91425" spcFirstLastPara="1" rIns="91425" wrap="square" tIns="45700">
            <a:normAutofit/>
          </a:bodyPr>
          <a:lstStyle/>
          <a:p>
            <a:pPr indent="-228600" lvl="0" marL="228600" rtl="0" algn="just">
              <a:lnSpc>
                <a:spcPct val="100000"/>
              </a:lnSpc>
              <a:spcBef>
                <a:spcPts val="0"/>
              </a:spcBef>
              <a:spcAft>
                <a:spcPts val="0"/>
              </a:spcAft>
              <a:buSzPts val="1550"/>
              <a:buChar char="•"/>
            </a:pPr>
            <a:r>
              <a:rPr lang="uk-UA" sz="1550"/>
              <a:t>ПОЯВА УКРАЇНСЬКИХ ФРАКЦІЙ У ДУМІ МАЛА ВЕЛИКЕ ПОЛІТИЧНЕ ЗНАЧЕННЯ. ВОНА СВІДЧИЛА ПРО ТЕ, ЩО УКРАЇНСЬКИЙ НАРОД У РОСІЙСЬКІЙ ДЕРЖАВІ ВЕДЕ БОРОТЬБУ ЗА СВОЇ ПРАВА. ЗОКРЕМА, УКРАЇНСЬКІ ГУБЕРНІЇ У ІІ ДУМІ ПРЕДСТАВИЛИ 16 ПОМІЩИКІВ, 4 СВЯЩЕНИКИ, 17 ІНТЕЛІГЕНТІВ, 57 СЕЛЯН І 6 РОБІТНИКІВ. ЗНОВУ, ЯК І В ДУМІ, ТОН ЗАДАВАЛИ СЕЛЯНСЬКІ ДЕПУТАТИ.</a:t>
            </a:r>
            <a:endParaRPr/>
          </a:p>
          <a:p>
            <a:pPr indent="-228600" lvl="0" marL="228600" rtl="0" algn="just">
              <a:lnSpc>
                <a:spcPct val="100000"/>
              </a:lnSpc>
              <a:spcBef>
                <a:spcPts val="1000"/>
              </a:spcBef>
              <a:spcAft>
                <a:spcPts val="0"/>
              </a:spcAft>
              <a:buSzPts val="1550"/>
              <a:buChar char="•"/>
            </a:pPr>
            <a:r>
              <a:rPr lang="uk-UA" sz="1550"/>
              <a:t>ПРОВІДНУ РОЛЬ У КИЇВСЬКІЙ ОРГАНІЗАЦІЇ РОСІЙСЬКИХ СОЦІАЛ-РЕВОЛЮЦІОНЕРІВ ВІДІГРАВАВ КИЇВСЬКИЙ ЛІКАР ЄВРЕЙ ФРУМКІН. ПРЕДСТАВНИКИ ЄВРЕЙСЬКОЇ ІНТЕЛІГЕНЦІЇ ВИСТУПАЛИ ПОСЛІДОВНО ПРОТИ УКРАЇНСЬКОГО НАЦІОНАЛЬНО-ВИЗВОЛЬНОГО РУХУ Й ПІДТРИМУВАЛИ КОНЦЕПЦІЮ «ЄДИНОЇ НЕДІЛИМОЇ РОСІЇ» І БУЛИ ВОРОГАМИ ВІДДІЛЕННЯ УКРАЇНИ ВІД РОСІЇ ІЗ ФІНАНСОВО-ЕКОНОМІЧНИХ МІРКУВАНЬ.</a:t>
            </a:r>
            <a:endParaRPr/>
          </a:p>
          <a:p>
            <a:pPr indent="-228600" lvl="0" marL="228600" rtl="0" algn="just">
              <a:lnSpc>
                <a:spcPct val="100000"/>
              </a:lnSpc>
              <a:spcBef>
                <a:spcPts val="1000"/>
              </a:spcBef>
              <a:spcAft>
                <a:spcPts val="0"/>
              </a:spcAft>
              <a:buSzPts val="1550"/>
              <a:buChar char="•"/>
            </a:pPr>
            <a:r>
              <a:rPr lang="uk-UA" sz="1550"/>
              <a:t>НАЙБІЛЬШ ЛІВИМ УГРУПУВАННЯМ БУЛА ПАРТІЯ АНАРХІСТІВ, ОРГАНІЗОВАНА НАПРИКІНЦІ ХІХ СТ. СЕРЕД РОБІТНИКІВ ОДЕСИ. ВОНА ВИНИКЛА ПІД ВПЛИВОМ РОСІЙСЬКОГО АНАРХІСТА КНЯЗЯ ПЕТРА КРОПОТКІНА (1842-1921), ВІДОМОГО ТЕОРЕТИКА АНАРХІЗМУ. ПАРТІЯ ЗАПЕРЕЧУВАЛА ПРИВАТНУ ВЛАСНІСТЬ, ПРАВО,  ЗОВНІШНІЙ ПРИМУС І ДЕРЖАВНУ ВЛАДУ ВЗАГАЛІ. СЕРЕД АНАРХІСТІВ БУЛО ДЕКІЛЬКА ТЕЧІЙ З ОРГАНІЗАЦІЯМИ, КРІМ ОДЕСИ, В КИЄВІ, ХАРКОВІ, КАТЕРИНОСЛАВІ. НІ ОДНА З ТИХ ТЕЧІЙ НЕ МАЛА УКРАЇНСЬКОГО ХАРАКТЕРУ, БУДУЧИ ЯВИЩЕМ, ІМПОРТОВАНИМ З РОСІЇ. АНАРХІСТИЧНІ ОРГАНІЗАЦІЇ ЛІКВІДОВАНІ ПОЛІЦІЄЮ В 1902 Р. З ПРОГОЛОШЕННЯМ МАНІФЕСТУ 17 ЖОВТНЯ ВОНИ ВІДНОВИЛИ СВОЮ ДІЯЛЬНІСТЬ Й ЗАЙМАЛИСЯ ГОЛОВНО ТЕРОРИСТИЧНИМИ АКЦІЯМИ ПРОТИ ФАБРИКАНТІВ І КАПІТАЛІСТІВ, НАЗИВАЮЧИ ЦЕЙ ТЕРОР «ЕКОНОМІЧНИМ».</a:t>
            </a:r>
            <a:endParaRPr/>
          </a:p>
          <a:p>
            <a:pPr indent="-130175" lvl="0" marL="228600" rtl="0" algn="l">
              <a:lnSpc>
                <a:spcPct val="100000"/>
              </a:lnSpc>
              <a:spcBef>
                <a:spcPts val="1000"/>
              </a:spcBef>
              <a:spcAft>
                <a:spcPts val="0"/>
              </a:spcAft>
              <a:buSzPts val="1550"/>
              <a:buNone/>
            </a:pPr>
            <a:r>
              <a:t/>
            </a:r>
            <a:endParaRPr sz="1550"/>
          </a:p>
          <a:p>
            <a:pPr indent="-130175" lvl="0" marL="228600" rtl="0" algn="l">
              <a:lnSpc>
                <a:spcPct val="100000"/>
              </a:lnSpc>
              <a:spcBef>
                <a:spcPts val="1000"/>
              </a:spcBef>
              <a:spcAft>
                <a:spcPts val="0"/>
              </a:spcAft>
              <a:buSzPts val="1550"/>
              <a:buNone/>
            </a:pPr>
            <a:r>
              <a:t/>
            </a:r>
            <a:endParaRPr sz="155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14"/>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3600"/>
              <a:buFont typeface="Twentieth Century"/>
              <a:buNone/>
            </a:pPr>
            <a:r>
              <a:rPr i="1" lang="uk-UA">
                <a:solidFill>
                  <a:srgbClr val="7030A0"/>
                </a:solidFill>
              </a:rPr>
              <a:t>НАСЛІДКИ РЕВОЛЮЦІЙНИХ ПОДІЙ 1905-1907 РР. ТА ЇХ ВПЛИВ НА СОЦІАЛЬНО-ПОЛІТИЧНЕ ЖИТТЯ В УКРАЇНІ </a:t>
            </a:r>
            <a:endParaRPr/>
          </a:p>
        </p:txBody>
      </p:sp>
      <p:sp>
        <p:nvSpPr>
          <p:cNvPr id="291" name="Google Shape;291;p14"/>
          <p:cNvSpPr txBox="1"/>
          <p:nvPr>
            <p:ph idx="1" type="body"/>
          </p:nvPr>
        </p:nvSpPr>
        <p:spPr>
          <a:xfrm>
            <a:off x="913774" y="2367092"/>
            <a:ext cx="10363826" cy="3424107"/>
          </a:xfrm>
          <a:prstGeom prst="rect">
            <a:avLst/>
          </a:prstGeom>
          <a:noFill/>
          <a:ln>
            <a:noFill/>
          </a:ln>
        </p:spPr>
        <p:txBody>
          <a:bodyPr anchorCtr="0" anchor="t" bIns="45700" lIns="91425" spcFirstLastPara="1" rIns="91425" wrap="square" tIns="45700">
            <a:normAutofit/>
          </a:bodyPr>
          <a:lstStyle/>
          <a:p>
            <a:pPr indent="-228600" lvl="0" marL="228600" rtl="0" algn="just">
              <a:lnSpc>
                <a:spcPct val="100000"/>
              </a:lnSpc>
              <a:spcBef>
                <a:spcPts val="0"/>
              </a:spcBef>
              <a:spcAft>
                <a:spcPts val="0"/>
              </a:spcAft>
              <a:buSzPts val="1400"/>
              <a:buChar char="•"/>
            </a:pPr>
            <a:r>
              <a:rPr lang="uk-UA" sz="1400"/>
              <a:t>В ЦІЛОМУ, РЕВОЛЮЦІЯ 1905-1907 PP. СКОЛИХНУЛА КРАЇНУ, АЛЕ НЕ ПРИНЕСЛА ТРУДЯЩИМ НІ СОЦІАЛЬНОГО, НІ НАЦІОНАЛЬНОГО ВИЗВОЛЕННЯ. ТРУДЯЩІ УКРАЇНИ У ХОДІ БОРОТЬБИ ДОМАГАЛИСЯ ДЕМОКРАТИЧНОГО ВИРІШЕННЯ НАЦІОНАЛЬНОГО ПИТАННЯ, СКЛИКАННЯ УСТАНОВЧИХ ЗБОРІВ ПРЕДСТАВНИКІВ УСІХ НАЦІОНАЛЬНОСТЕЙ РОСІЇ, ПРОТЕСТУВАЛИ ПРОТИ ВЕЛИКОДЕРЖАВНОЇ ШОВІНІСТИЧНОЇ ПОЛІТИКИ ЦАРИЗМУ І БУРЖУАЗІЇ, ПРОТИ ЧОРНОСОТЕННИХ ПОГРОМІВ. ВОНИ АКТИВНО ВІДСТОЮВАЛИ НАЦІОНАЛЬНІ ПРАВА УКРАЇНСЬКОГО НАРОДУ, ВИМАГАЛИ СКАСУВАННЯ ВСІХ ОБМЕЖЕНЬ СТОСОВНО УКРАЇНСЬКОЇ МОВИ Й КУЛЬТУРИ[3].</a:t>
            </a:r>
            <a:endParaRPr/>
          </a:p>
          <a:p>
            <a:pPr indent="-228600" lvl="0" marL="228600" rtl="0" algn="just">
              <a:lnSpc>
                <a:spcPct val="100000"/>
              </a:lnSpc>
              <a:spcBef>
                <a:spcPts val="1000"/>
              </a:spcBef>
              <a:spcAft>
                <a:spcPts val="0"/>
              </a:spcAft>
              <a:buSzPts val="1400"/>
              <a:buChar char="•"/>
            </a:pPr>
            <a:r>
              <a:rPr lang="uk-UA" sz="1400"/>
              <a:t>ПІСЛЯ ПОРАЗКИ ГРУДНЕВИХ ЗБРОЙНИХ ПОВСТАНЬ ПОЧАВСЯ ПЕРІОД СПАДУ РЕВОЛЮЦІЇ, А 3 ЧЕРВНЯ 1907 Р. ВОНА ЗАКІНЧИЛАСЯ РОЗГОНОМ ДРУГОЇ ДЕРЖАВНОЇ ДУМИ. </a:t>
            </a:r>
            <a:endParaRPr/>
          </a:p>
          <a:p>
            <a:pPr indent="-228600" lvl="0" marL="228600" rtl="0" algn="just">
              <a:lnSpc>
                <a:spcPct val="100000"/>
              </a:lnSpc>
              <a:spcBef>
                <a:spcPts val="1000"/>
              </a:spcBef>
              <a:spcAft>
                <a:spcPts val="0"/>
              </a:spcAft>
              <a:buSzPts val="1400"/>
              <a:buChar char="•"/>
            </a:pPr>
            <a:r>
              <a:rPr lang="uk-UA" sz="1400"/>
              <a:t>НЕЗВАЖАЮЧИ НА ТЕ, ЩО РЕВОЛЮЦІЮ 1905-1907 PP. БУЛО ПРИДУШЕНО, ВОНА СТАЛА ВАЖЛИВИМ ЕТАПОМ У НАЦІОНАЛЬНО-ВИЗВОЛЬНІЙ БОРОТЬБІ УКРАЇНСЬКОГО НАРОДУ, ЯКИЙ ОХОПИВ УСІ ВЕРСТВИ НАСЕЛЕННЯ, ВОНА СПРИЯЛА ПРОБУДЖЕННЮ ПОЛІТИЧНОЇ І НАЦІОНАЛЬНОЇ СВІДОМОСТІ. ПІД ЧАС РЕВОЛЮЦІЇ ВІДБУЛИСЯ ПЕВНІ ЗРУШЕННЯ У СПРАВІ УКРАЇНІЗАЦІЇ. РЕВОЛЮЦІЯ ЗАВДАЛА СЕРЙОЗНОГО УДАРУ ЦАРСЬКОМУ САМОДЕРЖАВСТВУ І СТАЛА ПОЧАТКОМ БОРОТЬБИ УКРАЇНСЬКОГО НАРОДУ ЗА НАЦІОНАЛЬНЕ І СОЦІАЛЬНЕ ВИЗВОЛЕННЯ.</a:t>
            </a:r>
            <a:endParaRPr/>
          </a:p>
          <a:p>
            <a:pPr indent="-139700" lvl="0" marL="228600" rtl="0" algn="l">
              <a:lnSpc>
                <a:spcPct val="100000"/>
              </a:lnSpc>
              <a:spcBef>
                <a:spcPts val="1000"/>
              </a:spcBef>
              <a:spcAft>
                <a:spcPts val="0"/>
              </a:spcAft>
              <a:buSzPts val="1400"/>
              <a:buNone/>
            </a:pPr>
            <a:r>
              <a:t/>
            </a:r>
            <a:endParaRPr sz="1400"/>
          </a:p>
        </p:txBody>
      </p:sp>
    </p:spTree>
  </p:cSld>
  <p:clrMapOvr>
    <a:masterClrMapping/>
  </p:clrMapOvr>
</p:sld>
</file>

<file path=ppt/theme/theme1.xml><?xml version="1.0" encoding="utf-8"?>
<a:theme xmlns:a="http://schemas.openxmlformats.org/drawingml/2006/main" xmlns:r="http://schemas.openxmlformats.org/officeDocument/2006/relationships" name="Капля">
  <a:themeElements>
    <a:clrScheme name="Droplet">
      <a:dk1>
        <a:srgbClr val="000000"/>
      </a:dk1>
      <a:lt1>
        <a:srgbClr val="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2020-11-02T19:26:00Z</dcterms:created>
  <dc:creator>Home</dc:creator>
</cp:coreProperties>
</file>