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60" r:id="rId2"/>
    <p:sldId id="267" r:id="rId3"/>
    <p:sldId id="265" r:id="rId4"/>
    <p:sldId id="263" r:id="rId5"/>
    <p:sldId id="264" r:id="rId6"/>
    <p:sldId id="261" r:id="rId7"/>
    <p:sldId id="274" r:id="rId8"/>
    <p:sldId id="27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221108"/>
    <a:srgbClr val="000000"/>
    <a:srgbClr val="000066"/>
    <a:srgbClr val="993300"/>
    <a:srgbClr val="682F04"/>
    <a:srgbClr val="7D3805"/>
    <a:srgbClr val="FFFFFF"/>
    <a:srgbClr val="FEE9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3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97CEF-395A-472D-83B8-5F4533EE595A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9193F-9A76-4BD7-9929-46CCDA0F4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62609-AA88-4607-A741-80F6EEEAD333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1C5EC-A285-49C3-BA53-9A0C4FEF5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CB88B-3619-4680-90A0-E86E07E849AF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6B442-2E57-422B-8FE7-4906B6DC2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FE588-982B-4918-9B95-FAB921D61D98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87AF-A9BB-4AFB-9E1F-2513BC5E7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0F3FA-0E46-464E-93E6-8686B214DFE3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DB600-4095-481A-B073-518034993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7205B-ACC9-4F23-8AAF-F5E155B070FA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FA99A-5D71-4B79-9AED-13E6D1C0A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3878E-8352-48B1-8D6C-C53037DFFEF2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97096-8523-4F7C-8E31-1D48CBCC7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2F6C4-9384-42BF-AB80-3A45811AC7E9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CE30E-6F8A-46EB-B560-8382B5EBC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4712A-F238-4727-85C0-B426BC0C289B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0201F-A4F3-48AB-8194-FD97905AB5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CCC11-5280-4242-9358-2A7EC29DBC53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D83A-B9E1-4B93-804E-928219C01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B38BA-E782-4460-A985-504B24D7DB39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0D17D-EF77-4A1B-8601-DE85E357C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7467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5609-C0F7-4ACD-A019-6F494FCA62D1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79555-93BE-4306-9424-6E9FEE2EB7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78000"/>
                <a:satMod val="220000"/>
                <a:alpha val="19000"/>
              </a:schemeClr>
            </a:gs>
            <a:gs pos="100000">
              <a:schemeClr val="bg2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8D824A-D960-47B6-933E-0F0EE4A22828}" type="datetimeFigureOut">
              <a:rPr lang="ru-RU"/>
              <a:pPr>
                <a:defRPr/>
              </a:pPr>
              <a:t>03.12.2014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61A64C-4A7B-45C7-975A-9F0F5A9DF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42" r:id="rId2"/>
    <p:sldLayoutId id="2147483952" r:id="rId3"/>
    <p:sldLayoutId id="2147483943" r:id="rId4"/>
    <p:sldLayoutId id="2147483944" r:id="rId5"/>
    <p:sldLayoutId id="2147483945" r:id="rId6"/>
    <p:sldLayoutId id="2147483946" r:id="rId7"/>
    <p:sldLayoutId id="2147483953" r:id="rId8"/>
    <p:sldLayoutId id="2147483947" r:id="rId9"/>
    <p:sldLayoutId id="2147483948" r:id="rId10"/>
    <p:sldLayoutId id="2147483949" r:id="rId11"/>
    <p:sldLayoutId id="2147483950" r:id="rId12"/>
  </p:sldLayoutIdLst>
  <p:transition>
    <p:cover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4;&#1083;&#1103;\&#1052;&#1086;&#1080;%20&#1076;&#1086;&#1082;&#1091;&#1084;&#1077;&#1085;&#1090;&#1099;\Downloads\Edvard+Grig+-+Val_s+Mi-minor_(mp3top100.net)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4;&#1083;&#1103;\&#1052;&#1086;&#1080;%20&#1076;&#1086;&#1082;&#1091;&#1084;&#1077;&#1085;&#1090;&#1099;\Downloads\Alla+Pugacheva+(+Iz+telefil_ma+171.mp3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C:\Documents and Settings\Иятта\Рабочий стол\ЭТО СРОЧНО\Новая папка\755ad610193c.png"/>
          <p:cNvPicPr>
            <a:picLocks noChangeAspect="1" noChangeArrowheads="1"/>
          </p:cNvPicPr>
          <p:nvPr/>
        </p:nvPicPr>
        <p:blipFill>
          <a:blip r:embed="rId2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2500298" y="2700338"/>
            <a:ext cx="3786188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8"/>
          <p:cNvSpPr>
            <a:spLocks noGrp="1"/>
          </p:cNvSpPr>
          <p:nvPr>
            <p:ph type="ctrTitle" idx="4294967295"/>
          </p:nvPr>
        </p:nvSpPr>
        <p:spPr>
          <a:xfrm>
            <a:off x="285720" y="285728"/>
            <a:ext cx="8501122" cy="3143273"/>
          </a:xfrm>
        </p:spPr>
        <p:txBody>
          <a:bodyPr/>
          <a:lstStyle/>
          <a:p>
            <a:pPr algn="ctr" eaLnBrk="1" hangingPunct="1"/>
            <a:r>
              <a:rPr lang="uk-UA" sz="6000" b="1" dirty="0" smtClean="0">
                <a:solidFill>
                  <a:srgbClr val="000000"/>
                </a:solidFill>
                <a:latin typeface="Monotype Corsiva" pitchFamily="66" charset="0"/>
              </a:rPr>
              <a:t>Марина Іванівна  </a:t>
            </a:r>
            <a:r>
              <a:rPr lang="uk-UA" sz="6000" b="1" dirty="0" err="1" smtClean="0">
                <a:solidFill>
                  <a:srgbClr val="000000"/>
                </a:solidFill>
                <a:latin typeface="Monotype Corsiva" pitchFamily="66" charset="0"/>
              </a:rPr>
              <a:t>Цвєтаєва</a:t>
            </a:r>
            <a:r>
              <a:rPr lang="uk-UA" sz="6000" b="1" dirty="0" smtClean="0">
                <a:solidFill>
                  <a:srgbClr val="6E3819"/>
                </a:solidFill>
                <a:latin typeface="Monotype Corsiva" pitchFamily="66" charset="0"/>
              </a:rPr>
              <a:t/>
            </a:r>
            <a:br>
              <a:rPr lang="uk-UA" sz="6000" b="1" dirty="0" smtClean="0">
                <a:solidFill>
                  <a:srgbClr val="6E3819"/>
                </a:solidFill>
                <a:latin typeface="Monotype Corsiva" pitchFamily="66" charset="0"/>
              </a:rPr>
            </a:br>
            <a:r>
              <a:rPr lang="uk-UA" sz="6000" b="1" dirty="0" smtClean="0">
                <a:solidFill>
                  <a:srgbClr val="000000"/>
                </a:solidFill>
                <a:latin typeface="Monotype Corsiva" pitchFamily="66" charset="0"/>
              </a:rPr>
              <a:t>«Книги в червоній палітурці» </a:t>
            </a:r>
            <a:endParaRPr lang="uk-UA" sz="6000" b="1" dirty="0" smtClean="0">
              <a:solidFill>
                <a:srgbClr val="6E3819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067175" y="404813"/>
            <a:ext cx="4826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5400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Марина Іванівна </a:t>
            </a:r>
            <a:r>
              <a:rPr lang="uk-UA" sz="5400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Цвєтаєва</a:t>
            </a:r>
            <a:endParaRPr lang="uk-UA" sz="5400" dirty="0">
              <a:solidFill>
                <a:schemeClr val="bg1">
                  <a:lumMod val="75000"/>
                </a:schemeClr>
              </a:solidFill>
              <a:latin typeface="Monotype Corsiva" pitchFamily="66" charset="0"/>
            </a:endParaRPr>
          </a:p>
          <a:p>
            <a:pPr algn="ctr">
              <a:defRPr/>
            </a:pPr>
            <a:r>
              <a:rPr lang="uk-UA" sz="4400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народилася </a:t>
            </a:r>
          </a:p>
          <a:p>
            <a:pPr algn="ctr">
              <a:defRPr/>
            </a:pPr>
            <a:r>
              <a:rPr lang="uk-UA" sz="4400" dirty="0" smtClean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8 жовтня </a:t>
            </a:r>
            <a:r>
              <a:rPr lang="uk-UA" sz="4400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1892 року у  Москві</a:t>
            </a:r>
          </a:p>
        </p:txBody>
      </p:sp>
      <p:pic>
        <p:nvPicPr>
          <p:cNvPr id="22535" name="Picture 7" descr="5372f71dfaa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620713"/>
            <a:ext cx="3349625" cy="45259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148" name="Picture 3" descr="C:\Documents and Settings\Иятта\Рабочий стол\ЭТО СРОЧНО\Новая папка\свиток.gif"/>
          <p:cNvPicPr>
            <a:picLocks noChangeAspect="1" noChangeArrowheads="1"/>
          </p:cNvPicPr>
          <p:nvPr/>
        </p:nvPicPr>
        <p:blipFill>
          <a:blip r:embed="rId4" cstate="print">
            <a:lum bright="-30000" contrast="40000"/>
          </a:blip>
          <a:srcRect/>
          <a:stretch>
            <a:fillRect/>
          </a:stretch>
        </p:blipFill>
        <p:spPr bwMode="auto">
          <a:xfrm>
            <a:off x="6719888" y="4292600"/>
            <a:ext cx="242411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C:\Documents and Settings\Иятта\Рабочий стол\ЭТО СРОЧНО\Новая папка\чернильница.gif"/>
          <p:cNvPicPr>
            <a:picLocks noChangeAspect="1" noChangeArrowheads="1"/>
          </p:cNvPicPr>
          <p:nvPr/>
        </p:nvPicPr>
        <p:blipFill>
          <a:blip r:embed="rId5" cstate="print">
            <a:lum bright="-40000"/>
          </a:blip>
          <a:srcRect/>
          <a:stretch>
            <a:fillRect/>
          </a:stretch>
        </p:blipFill>
        <p:spPr bwMode="auto">
          <a:xfrm>
            <a:off x="7805738" y="4221163"/>
            <a:ext cx="133826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Edvard+Grig+-+Val_s+Mi-minor_(mp3top100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5857884" y="6196010"/>
            <a:ext cx="661990" cy="661990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>
                <p:cTn id="2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C:\Documents and Settings\Иятта\Рабочий стол\ЭТО СРОЧНО\Новая папка\755ad610193c.png"/>
          <p:cNvPicPr>
            <a:picLocks noChangeAspect="1" noChangeArrowheads="1"/>
          </p:cNvPicPr>
          <p:nvPr/>
        </p:nvPicPr>
        <p:blipFill>
          <a:blip r:embed="rId2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0" y="3789363"/>
            <a:ext cx="2794000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Cvetaev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2733675" cy="3382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987675" y="3333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700338" y="333375"/>
            <a:ext cx="62642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Батько поетеси, професор Московського університету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Іван Володимирович </a:t>
            </a: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Цвєтаєв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, був засновником і першим директором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Музею мистецтв</a:t>
            </a:r>
          </a:p>
        </p:txBody>
      </p:sp>
      <p:pic>
        <p:nvPicPr>
          <p:cNvPr id="6153" name="Picture 9" descr="Pushinsmuseum19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738" y="4064000"/>
            <a:ext cx="4806950" cy="2182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Documents and Settings\Иятта\Рабочий стол\ЭТО СРОЧНО\Новая папка\свиток.gif"/>
          <p:cNvPicPr>
            <a:picLocks noChangeAspect="1" noChangeArrowheads="1"/>
          </p:cNvPicPr>
          <p:nvPr/>
        </p:nvPicPr>
        <p:blipFill>
          <a:blip r:embed="rId2" cstate="print">
            <a:lum bright="-30000" contrast="40000"/>
          </a:blip>
          <a:srcRect/>
          <a:stretch>
            <a:fillRect/>
          </a:stretch>
        </p:blipFill>
        <p:spPr bwMode="auto">
          <a:xfrm>
            <a:off x="6862763" y="4443413"/>
            <a:ext cx="2281237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C:\Documents and Settings\Иятта\Рабочий стол\ЭТО СРОЧНО\Новая папка\чернильница.gif"/>
          <p:cNvPicPr>
            <a:picLocks noChangeAspect="1" noChangeArrowheads="1"/>
          </p:cNvPicPr>
          <p:nvPr/>
        </p:nvPicPr>
        <p:blipFill>
          <a:blip r:embed="rId3" cstate="print">
            <a:lum bright="-40000"/>
          </a:blip>
          <a:srcRect/>
          <a:stretch>
            <a:fillRect/>
          </a:stretch>
        </p:blipFill>
        <p:spPr bwMode="auto">
          <a:xfrm>
            <a:off x="7816850" y="4243388"/>
            <a:ext cx="132715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27088" y="260350"/>
            <a:ext cx="460851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Мати Марини Іванівни,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Марія Олександрівна </a:t>
            </a: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Мейн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,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була талановитою піаністкою,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захоплювалася поезією,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писала вірші</a:t>
            </a:r>
          </a:p>
        </p:txBody>
      </p:sp>
      <p:pic>
        <p:nvPicPr>
          <p:cNvPr id="7175" name="Picture 7" descr="0005-003-Mat-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188913"/>
            <a:ext cx="2674937" cy="36004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6" name="Picture 8" descr="0a2065101dbc3d37cf9cce1c3ed79b6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3644900"/>
            <a:ext cx="3983037" cy="3063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140200" y="5876925"/>
            <a:ext cx="27844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4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Сестри </a:t>
            </a:r>
            <a:r>
              <a:rPr lang="uk-UA" sz="24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Цвєтаєві</a:t>
            </a:r>
            <a:r>
              <a:rPr lang="uk-UA" sz="24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, </a:t>
            </a:r>
          </a:p>
          <a:p>
            <a:pPr algn="ctr">
              <a:defRPr/>
            </a:pPr>
            <a:r>
              <a:rPr lang="uk-UA" sz="24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Марина та Анастасія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Documents and Settings\Иятта\Рабочий стол\ЭТО СРОЧНО\Новая папка\DSC07710-conv-ok-sq-s-we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30000"/>
          </a:blip>
          <a:srcRect/>
          <a:stretch>
            <a:fillRect/>
          </a:stretch>
        </p:blipFill>
        <p:spPr bwMode="auto">
          <a:xfrm>
            <a:off x="14881" y="4448769"/>
            <a:ext cx="2399312" cy="239931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219" name="Picture 2" descr="C:\Documents and Settings\Иятта\Рабочий стол\ЭТО СРОЧНО\Новая папка\чернильница.gif"/>
          <p:cNvPicPr>
            <a:picLocks noChangeAspect="1" noChangeArrowheads="1"/>
          </p:cNvPicPr>
          <p:nvPr/>
        </p:nvPicPr>
        <p:blipFill>
          <a:blip r:embed="rId3" cstate="print">
            <a:lum bright="-40000"/>
          </a:blip>
          <a:srcRect/>
          <a:stretch>
            <a:fillRect/>
          </a:stretch>
        </p:blipFill>
        <p:spPr bwMode="auto">
          <a:xfrm>
            <a:off x="0" y="4525963"/>
            <a:ext cx="1182688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CVET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188913"/>
            <a:ext cx="5962650" cy="2551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07950" y="2924175"/>
            <a:ext cx="87852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Будинок </a:t>
            </a: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Цвєтаєвих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, що знаходився у центрі Москви,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часто відвідували друзі батьків – учені, музиканти, письменники, художники.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Доньки Муся і Ася  (так їх звали у сім’ї)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зростали в атмосфері служіння красі.</a:t>
            </a:r>
          </a:p>
          <a:p>
            <a:pPr algn="ctr">
              <a:defRPr/>
            </a:pPr>
            <a:endParaRPr lang="uk-UA" sz="32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pic>
        <p:nvPicPr>
          <p:cNvPr id="9230" name="Picture 14" descr="296254"/>
          <p:cNvPicPr>
            <a:picLocks noChangeAspect="1" noChangeArrowheads="1"/>
          </p:cNvPicPr>
          <p:nvPr/>
        </p:nvPicPr>
        <p:blipFill>
          <a:blip r:embed="rId2" cstate="print">
            <a:lum bright="10000" contrast="60000"/>
          </a:blip>
          <a:srcRect/>
          <a:stretch>
            <a:fillRect/>
          </a:stretch>
        </p:blipFill>
        <p:spPr bwMode="auto">
          <a:xfrm rot="496271">
            <a:off x="6011863" y="908050"/>
            <a:ext cx="2314575" cy="3240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79388" y="404813"/>
            <a:ext cx="511175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1910 року Марина </a:t>
            </a: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Цвєтаєва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готує до випуску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першу збірку віршів </a:t>
            </a:r>
          </a:p>
          <a:p>
            <a:pPr algn="ctr">
              <a:defRPr/>
            </a:pP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“Вечірній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альбом”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pPr algn="ctr">
              <a:defRPr/>
            </a:pP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До неї увійшла поезія </a:t>
            </a:r>
          </a:p>
          <a:p>
            <a:pPr algn="ctr">
              <a:defRPr/>
            </a:pP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“Книги</a:t>
            </a:r>
            <a:r>
              <a:rPr lang="uk-UA" sz="3200" b="1" dirty="0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 в червоній </a:t>
            </a:r>
            <a:r>
              <a:rPr lang="uk-UA" sz="3200" b="1" dirty="0" err="1">
                <a:solidFill>
                  <a:schemeClr val="bg1">
                    <a:lumMod val="75000"/>
                  </a:schemeClr>
                </a:solidFill>
                <a:latin typeface="Monotype Corsiva" pitchFamily="66" charset="0"/>
              </a:rPr>
              <a:t>палітурці”</a:t>
            </a:r>
            <a:endParaRPr lang="uk-UA" sz="3200" b="1" dirty="0">
              <a:solidFill>
                <a:schemeClr val="bg1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45" name="Picture 3" descr="C:\Documents and Settings\Иятта\Рабочий стол\ЭТО СРОЧНО\Новая папка\755ad610193c.png"/>
          <p:cNvPicPr>
            <a:picLocks noChangeAspect="1" noChangeArrowheads="1"/>
          </p:cNvPicPr>
          <p:nvPr/>
        </p:nvPicPr>
        <p:blipFill>
          <a:blip r:embed="rId3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0" y="3429000"/>
            <a:ext cx="31226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7467600" cy="5340369"/>
          </a:xfrm>
        </p:spPr>
        <p:txBody>
          <a:bodyPr/>
          <a:lstStyle/>
          <a:p>
            <a:pPr algn="ctr">
              <a:buNone/>
            </a:pP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Кожний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вірш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М.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Цв</a:t>
            </a:r>
            <a:r>
              <a:rPr lang="uk-UA" sz="5000" dirty="0" err="1" smtClean="0">
                <a:solidFill>
                  <a:srgbClr val="000000"/>
                </a:solidFill>
                <a:latin typeface="Monotype Corsiva" pitchFamily="66" charset="0"/>
              </a:rPr>
              <a:t>єтаєвої</a:t>
            </a:r>
            <a:r>
              <a:rPr lang="uk-UA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просякнутий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музикою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, тому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невипадково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багато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її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творів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стали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піснями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, романсами,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що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звучать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і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Monotype Corsiva" pitchFamily="66" charset="0"/>
              </a:rPr>
              <a:t>нині</a:t>
            </a:r>
            <a:r>
              <a:rPr lang="ru-RU" sz="5000" dirty="0" smtClean="0">
                <a:solidFill>
                  <a:srgbClr val="000000"/>
                </a:solidFill>
                <a:latin typeface="Monotype Corsiva" pitchFamily="66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Alla+Pugacheva+(+Iz+telefil_ma+17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29124" y="5643578"/>
            <a:ext cx="428628" cy="4286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4800" b="1" dirty="0" smtClean="0">
                <a:solidFill>
                  <a:srgbClr val="080808"/>
                </a:solidFill>
                <a:latin typeface="Monotype Corsiva" pitchFamily="66" charset="0"/>
              </a:rPr>
              <a:t>ДОМАШНЄ ЗАВДАННЯ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341438"/>
            <a:ext cx="8713787" cy="4525962"/>
          </a:xfrm>
        </p:spPr>
        <p:txBody>
          <a:bodyPr/>
          <a:lstStyle/>
          <a:p>
            <a:pPr eaLnBrk="1" hangingPunct="1">
              <a:buNone/>
              <a:defRPr/>
            </a:pPr>
            <a:endParaRPr lang="uk-UA" sz="3200" b="1" dirty="0" smtClean="0">
              <a:solidFill>
                <a:srgbClr val="000000"/>
              </a:solidFill>
            </a:endParaRPr>
          </a:p>
          <a:p>
            <a:pPr lvl="0" eaLnBrk="1" hangingPunct="1">
              <a:defRPr/>
            </a:pPr>
            <a:r>
              <a:rPr lang="uk-UA" sz="3200" b="1" dirty="0" smtClean="0">
                <a:solidFill>
                  <a:srgbClr val="000000"/>
                </a:solidFill>
              </a:rPr>
              <a:t>Підготувати виразне читання вірша              М. </a:t>
            </a:r>
            <a:r>
              <a:rPr lang="uk-UA" sz="3200" b="1" dirty="0" err="1" smtClean="0">
                <a:solidFill>
                  <a:srgbClr val="000000"/>
                </a:solidFill>
              </a:rPr>
              <a:t>Цвєтаєвої</a:t>
            </a:r>
            <a:r>
              <a:rPr lang="uk-UA" sz="3200" b="1" dirty="0" smtClean="0">
                <a:solidFill>
                  <a:srgbClr val="000000"/>
                </a:solidFill>
              </a:rPr>
              <a:t> «Книги в червоній палітурці» </a:t>
            </a:r>
            <a:r>
              <a:rPr lang="uk-UA" sz="3200" b="1" i="1" dirty="0" smtClean="0">
                <a:solidFill>
                  <a:srgbClr val="000000"/>
                </a:solidFill>
              </a:rPr>
              <a:t>(переклад або мовою оригіналу),</a:t>
            </a:r>
            <a:r>
              <a:rPr lang="uk-UA" sz="3200" dirty="0" smtClean="0">
                <a:solidFill>
                  <a:srgbClr val="000000"/>
                </a:solidFill>
              </a:rPr>
              <a:t> </a:t>
            </a:r>
          </a:p>
          <a:p>
            <a:pPr lvl="0" eaLnBrk="1" hangingPunct="1">
              <a:defRPr/>
            </a:pPr>
            <a:r>
              <a:rPr lang="uk-UA" sz="3200" b="1" dirty="0" smtClean="0">
                <a:solidFill>
                  <a:srgbClr val="000000"/>
                </a:solidFill>
              </a:rPr>
              <a:t>читати статтю в підручнику </a:t>
            </a:r>
          </a:p>
          <a:p>
            <a:pPr lvl="0" algn="just" eaLnBrk="1" hangingPunct="1">
              <a:buNone/>
              <a:defRPr/>
            </a:pPr>
            <a:r>
              <a:rPr lang="uk-UA" sz="3200" b="1" dirty="0" smtClean="0">
                <a:solidFill>
                  <a:srgbClr val="000000"/>
                </a:solidFill>
              </a:rPr>
              <a:t>    на с. 220- </a:t>
            </a:r>
            <a:r>
              <a:rPr lang="uk-UA" sz="3200" b="1" smtClean="0">
                <a:solidFill>
                  <a:srgbClr val="000000"/>
                </a:solidFill>
              </a:rPr>
              <a:t>223</a:t>
            </a:r>
            <a:r>
              <a:rPr lang="uk-UA" sz="3200" b="1" smtClean="0">
                <a:solidFill>
                  <a:srgbClr val="000000"/>
                </a:solidFill>
              </a:rPr>
              <a:t>;</a:t>
            </a:r>
            <a:endParaRPr lang="uk-UA" sz="3200" b="1" i="1" dirty="0" smtClean="0">
              <a:solidFill>
                <a:srgbClr val="000000"/>
              </a:solidFill>
            </a:endParaRPr>
          </a:p>
        </p:txBody>
      </p:sp>
      <p:pic>
        <p:nvPicPr>
          <p:cNvPr id="16388" name="Picture 3" descr="C:\Documents and Settings\Иятта\Рабочий стол\ЭТО СРОЧНО\Новая папка\755ad610193c.png"/>
          <p:cNvPicPr>
            <a:picLocks noChangeAspect="1" noChangeArrowheads="1"/>
          </p:cNvPicPr>
          <p:nvPr/>
        </p:nvPicPr>
        <p:blipFill>
          <a:blip r:embed="rId2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7075488" y="4587875"/>
            <a:ext cx="2068512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theme/theme1.xml><?xml version="1.0" encoding="utf-8"?>
<a:theme xmlns:a="http://schemas.openxmlformats.org/drawingml/2006/main" name="Тема1">
  <a:themeElements>
    <a:clrScheme name="Другая 21">
      <a:dk1>
        <a:srgbClr val="934B21"/>
      </a:dk1>
      <a:lt1>
        <a:sysClr val="window" lastClr="FFFFFF"/>
      </a:lt1>
      <a:dk2>
        <a:srgbClr val="FFE599"/>
      </a:dk2>
      <a:lt2>
        <a:srgbClr val="FFF3AB"/>
      </a:lt2>
      <a:accent1>
        <a:srgbClr val="53548A"/>
      </a:accent1>
      <a:accent2>
        <a:srgbClr val="438086"/>
      </a:accent2>
      <a:accent3>
        <a:srgbClr val="A04DA3"/>
      </a:accent3>
      <a:accent4>
        <a:srgbClr val="C00000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1597</TotalTime>
  <Words>172</Words>
  <Application>Microsoft Office PowerPoint</Application>
  <PresentationFormat>Экран (4:3)</PresentationFormat>
  <Paragraphs>30</Paragraphs>
  <Slides>8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Тема1</vt:lpstr>
      <vt:lpstr>Марина Іванівна  Цвєтаєва «Книги в червоній палітурці» </vt:lpstr>
      <vt:lpstr>Слайд 2</vt:lpstr>
      <vt:lpstr>Слайд 3</vt:lpstr>
      <vt:lpstr>Слайд 4</vt:lpstr>
      <vt:lpstr>Слайд 5</vt:lpstr>
      <vt:lpstr>Слайд 6</vt:lpstr>
      <vt:lpstr>Слайд 7</vt:lpstr>
      <vt:lpstr>ДОМАШНЄ ЗАВДАННЯ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Iyatta</dc:creator>
  <cp:lastModifiedBy>Абрикос</cp:lastModifiedBy>
  <cp:revision>58</cp:revision>
  <dcterms:created xsi:type="dcterms:W3CDTF">2012-08-17T15:16:29Z</dcterms:created>
  <dcterms:modified xsi:type="dcterms:W3CDTF">2014-12-03T20:01:42Z</dcterms:modified>
</cp:coreProperties>
</file>