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15" r:id="rId2"/>
    <p:sldId id="257" r:id="rId3"/>
    <p:sldId id="258" r:id="rId4"/>
    <p:sldId id="273" r:id="rId5"/>
    <p:sldId id="288" r:id="rId6"/>
    <p:sldId id="285" r:id="rId7"/>
    <p:sldId id="287" r:id="rId8"/>
    <p:sldId id="280" r:id="rId9"/>
    <p:sldId id="289" r:id="rId10"/>
    <p:sldId id="291" r:id="rId11"/>
    <p:sldId id="282" r:id="rId12"/>
    <p:sldId id="290" r:id="rId13"/>
    <p:sldId id="310" r:id="rId14"/>
    <p:sldId id="297" r:id="rId15"/>
    <p:sldId id="295" r:id="rId16"/>
    <p:sldId id="299" r:id="rId17"/>
    <p:sldId id="300" r:id="rId18"/>
    <p:sldId id="298" r:id="rId19"/>
    <p:sldId id="301" r:id="rId20"/>
    <p:sldId id="303" r:id="rId21"/>
    <p:sldId id="296" r:id="rId22"/>
    <p:sldId id="294" r:id="rId23"/>
    <p:sldId id="304" r:id="rId24"/>
    <p:sldId id="293" r:id="rId25"/>
    <p:sldId id="314" r:id="rId26"/>
    <p:sldId id="270" r:id="rId27"/>
    <p:sldId id="271" r:id="rId28"/>
    <p:sldId id="29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3896" autoAdjust="0"/>
  </p:normalViewPr>
  <p:slideViewPr>
    <p:cSldViewPr snapToGrid="0" showGuides="1">
      <p:cViewPr varScale="1">
        <p:scale>
          <a:sx n="71" d="100"/>
          <a:sy n="71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E73D2-A3C6-4F47-B30F-759697829DC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7E7C15-67AC-4C39-AD1E-86D033E31173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uk-UA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Стислість </a:t>
          </a:r>
          <a:endParaRPr lang="ru-RU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E6BF2E-B9AE-4870-B0DD-8CD3FA569F56}" type="parTrans" cxnId="{BE6A8FF4-6AEE-416A-9EAA-2C325798299B}">
      <dgm:prSet/>
      <dgm:spPr/>
      <dgm:t>
        <a:bodyPr/>
        <a:lstStyle/>
        <a:p>
          <a:endParaRPr lang="ru-RU"/>
        </a:p>
      </dgm:t>
    </dgm:pt>
    <dgm:pt modelId="{E5139702-4A26-4BD4-9306-9B149CC8E2F0}" type="sibTrans" cxnId="{BE6A8FF4-6AEE-416A-9EAA-2C325798299B}">
      <dgm:prSet/>
      <dgm:spPr/>
      <dgm:t>
        <a:bodyPr/>
        <a:lstStyle/>
        <a:p>
          <a:endParaRPr lang="ru-RU"/>
        </a:p>
      </dgm:t>
    </dgm:pt>
    <dgm:pt modelId="{85038BA5-0E4D-490C-8330-0DDFF6DE270B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uk-U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Прийоми малювання словом </a:t>
          </a:r>
          <a:r>
            <a: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(миттєві враження, зорові та звукові образи)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213E19-ABD1-4471-A09F-04715CC25929}" type="parTrans" cxnId="{E2B86877-99F5-4A9B-A7D3-A9092834C8BB}">
      <dgm:prSet/>
      <dgm:spPr/>
      <dgm:t>
        <a:bodyPr/>
        <a:lstStyle/>
        <a:p>
          <a:endParaRPr lang="ru-RU"/>
        </a:p>
      </dgm:t>
    </dgm:pt>
    <dgm:pt modelId="{AA7AC259-91B0-4314-8577-B0151F499721}" type="sibTrans" cxnId="{E2B86877-99F5-4A9B-A7D3-A9092834C8BB}">
      <dgm:prSet/>
      <dgm:spPr/>
      <dgm:t>
        <a:bodyPr/>
        <a:lstStyle/>
        <a:p>
          <a:endParaRPr lang="ru-RU"/>
        </a:p>
      </dgm:t>
    </dgm:pt>
    <dgm:pt modelId="{70D5093B-BF93-4CB0-9E71-D0336F8ACD9C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uk-UA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Філософський зміст</a:t>
          </a:r>
          <a:endParaRPr lang="ru-RU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670914-950C-4E73-9B7F-605817B06C8B}" type="parTrans" cxnId="{5571240E-318C-4E73-BBE7-217DBF283D71}">
      <dgm:prSet/>
      <dgm:spPr/>
      <dgm:t>
        <a:bodyPr/>
        <a:lstStyle/>
        <a:p>
          <a:endParaRPr lang="ru-RU"/>
        </a:p>
      </dgm:t>
    </dgm:pt>
    <dgm:pt modelId="{07752FD4-D7E2-4863-82AA-79B92075A033}" type="sibTrans" cxnId="{5571240E-318C-4E73-BBE7-217DBF283D71}">
      <dgm:prSet/>
      <dgm:spPr/>
      <dgm:t>
        <a:bodyPr/>
        <a:lstStyle/>
        <a:p>
          <a:endParaRPr lang="ru-RU"/>
        </a:p>
      </dgm:t>
    </dgm:pt>
    <dgm:pt modelId="{3DA4D97A-CC77-4C15-917F-9283A1C3E86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uk-UA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Підтекст </a:t>
          </a:r>
          <a:endParaRPr lang="ru-RU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4AC0AA-48F4-4FAB-9641-62C6AFD14ECA}" type="parTrans" cxnId="{BD8684A3-5520-4CB9-BB0E-BEB834A421CB}">
      <dgm:prSet/>
      <dgm:spPr/>
      <dgm:t>
        <a:bodyPr/>
        <a:lstStyle/>
        <a:p>
          <a:endParaRPr lang="ru-RU"/>
        </a:p>
      </dgm:t>
    </dgm:pt>
    <dgm:pt modelId="{057772CA-B728-4B78-8036-5DDABE453509}" type="sibTrans" cxnId="{BD8684A3-5520-4CB9-BB0E-BEB834A421CB}">
      <dgm:prSet/>
      <dgm:spPr/>
      <dgm:t>
        <a:bodyPr/>
        <a:lstStyle/>
        <a:p>
          <a:endParaRPr lang="ru-RU"/>
        </a:p>
      </dgm:t>
    </dgm:pt>
    <dgm:pt modelId="{B81FE480-CF9A-43EE-BBFE-FFD815853A2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Утілення краси природного й повсякденного</a:t>
          </a:r>
          <a:endParaRPr lang="ru-RU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786C2C-C771-4C16-ADD2-348CFC65D78B}" type="parTrans" cxnId="{F4710621-6478-4677-8511-3B6530CC8D64}">
      <dgm:prSet/>
      <dgm:spPr/>
      <dgm:t>
        <a:bodyPr/>
        <a:lstStyle/>
        <a:p>
          <a:endParaRPr lang="ru-RU"/>
        </a:p>
      </dgm:t>
    </dgm:pt>
    <dgm:pt modelId="{C7F63AE6-0E1E-486E-A381-AB0DAD6EFB6D}" type="sibTrans" cxnId="{F4710621-6478-4677-8511-3B6530CC8D64}">
      <dgm:prSet/>
      <dgm:spPr/>
      <dgm:t>
        <a:bodyPr/>
        <a:lstStyle/>
        <a:p>
          <a:endParaRPr lang="ru-RU"/>
        </a:p>
      </dgm:t>
    </dgm:pt>
    <dgm:pt modelId="{29888A15-647F-4693-91FF-33065C771E3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uk-UA" sz="36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Зв’язок життя або станів людини з природою</a:t>
          </a:r>
          <a:endParaRPr lang="ru-RU" sz="36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1C5417-F514-4BFB-A33B-5345B95D0A1C}" type="parTrans" cxnId="{077426C6-A073-4F23-BD7B-26FF7CF29941}">
      <dgm:prSet/>
      <dgm:spPr/>
      <dgm:t>
        <a:bodyPr/>
        <a:lstStyle/>
        <a:p>
          <a:endParaRPr lang="ru-RU"/>
        </a:p>
      </dgm:t>
    </dgm:pt>
    <dgm:pt modelId="{7EC3A4B8-2213-4401-B710-41E3C6205EF2}" type="sibTrans" cxnId="{077426C6-A073-4F23-BD7B-26FF7CF29941}">
      <dgm:prSet/>
      <dgm:spPr/>
      <dgm:t>
        <a:bodyPr/>
        <a:lstStyle/>
        <a:p>
          <a:endParaRPr lang="ru-RU"/>
        </a:p>
      </dgm:t>
    </dgm:pt>
    <dgm:pt modelId="{BCC093E7-E0E8-4195-A471-33AB1A607B15}" type="pres">
      <dgm:prSet presAssocID="{88DE73D2-A3C6-4F47-B30F-759697829DC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0C7C81-6DC6-4924-98D5-7C8F71F16D10}" type="pres">
      <dgm:prSet presAssocID="{717E7C15-67AC-4C39-AD1E-86D033E31173}" presName="parentLin" presStyleCnt="0"/>
      <dgm:spPr/>
    </dgm:pt>
    <dgm:pt modelId="{07BB3941-745B-4819-AAFB-2635881DE823}" type="pres">
      <dgm:prSet presAssocID="{717E7C15-67AC-4C39-AD1E-86D033E31173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9899DF76-8F62-48AD-8559-AE3AB37499C4}" type="pres">
      <dgm:prSet presAssocID="{717E7C15-67AC-4C39-AD1E-86D033E31173}" presName="parentText" presStyleLbl="node1" presStyleIdx="0" presStyleCnt="6" custScaleX="131173" custLinFactNeighborX="-3208" custLinFactNeighborY="232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47A36-3EC1-488A-AF5D-1BF40BB9034F}" type="pres">
      <dgm:prSet presAssocID="{717E7C15-67AC-4C39-AD1E-86D033E31173}" presName="negativeSpace" presStyleCnt="0"/>
      <dgm:spPr/>
    </dgm:pt>
    <dgm:pt modelId="{E950B591-C090-4ED2-8909-7EC0DFABE6E5}" type="pres">
      <dgm:prSet presAssocID="{717E7C15-67AC-4C39-AD1E-86D033E31173}" presName="childText" presStyleLbl="conFgAcc1" presStyleIdx="0" presStyleCnt="6">
        <dgm:presLayoutVars>
          <dgm:bulletEnabled val="1"/>
        </dgm:presLayoutVars>
      </dgm:prSet>
      <dgm:spPr/>
    </dgm:pt>
    <dgm:pt modelId="{540C865E-4996-45DD-A65E-0D06E813B0FE}" type="pres">
      <dgm:prSet presAssocID="{E5139702-4A26-4BD4-9306-9B149CC8E2F0}" presName="spaceBetweenRectangles" presStyleCnt="0"/>
      <dgm:spPr/>
    </dgm:pt>
    <dgm:pt modelId="{1AC6E6BD-EA92-4E46-A8BA-9336A1F0C0FB}" type="pres">
      <dgm:prSet presAssocID="{29888A15-647F-4693-91FF-33065C771E3A}" presName="parentLin" presStyleCnt="0"/>
      <dgm:spPr/>
    </dgm:pt>
    <dgm:pt modelId="{ABB55C91-2BE4-490C-B5F8-9091DDB417D5}" type="pres">
      <dgm:prSet presAssocID="{29888A15-647F-4693-91FF-33065C771E3A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9FBA3E11-9D4B-404A-8339-12B8FFFD8473}" type="pres">
      <dgm:prSet presAssocID="{29888A15-647F-4693-91FF-33065C771E3A}" presName="parentText" presStyleLbl="node1" presStyleIdx="1" presStyleCnt="6" custScaleX="1311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3BEB29-7490-469F-A7DD-E899C78914AD}" type="pres">
      <dgm:prSet presAssocID="{29888A15-647F-4693-91FF-33065C771E3A}" presName="negativeSpace" presStyleCnt="0"/>
      <dgm:spPr/>
    </dgm:pt>
    <dgm:pt modelId="{A98E2D62-89FF-41F4-9FFE-4D69DE9F5FEF}" type="pres">
      <dgm:prSet presAssocID="{29888A15-647F-4693-91FF-33065C771E3A}" presName="childText" presStyleLbl="conFgAcc1" presStyleIdx="1" presStyleCnt="6">
        <dgm:presLayoutVars>
          <dgm:bulletEnabled val="1"/>
        </dgm:presLayoutVars>
      </dgm:prSet>
      <dgm:spPr/>
    </dgm:pt>
    <dgm:pt modelId="{85A94DCE-F2AC-4E27-9867-B033640C8E89}" type="pres">
      <dgm:prSet presAssocID="{7EC3A4B8-2213-4401-B710-41E3C6205EF2}" presName="spaceBetweenRectangles" presStyleCnt="0"/>
      <dgm:spPr/>
    </dgm:pt>
    <dgm:pt modelId="{D15D7470-EE5D-4BBC-8DCC-A1BE7A2D1540}" type="pres">
      <dgm:prSet presAssocID="{B81FE480-CF9A-43EE-BBFE-FFD815853A2C}" presName="parentLin" presStyleCnt="0"/>
      <dgm:spPr/>
    </dgm:pt>
    <dgm:pt modelId="{C5D6D36F-1B89-4686-889D-56443EF0F012}" type="pres">
      <dgm:prSet presAssocID="{B81FE480-CF9A-43EE-BBFE-FFD815853A2C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B8261221-3372-45FF-9090-1E089788D073}" type="pres">
      <dgm:prSet presAssocID="{B81FE480-CF9A-43EE-BBFE-FFD815853A2C}" presName="parentText" presStyleLbl="node1" presStyleIdx="2" presStyleCnt="6" custScaleX="1308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EBAB39-EE21-4435-9AB1-88546FC8F295}" type="pres">
      <dgm:prSet presAssocID="{B81FE480-CF9A-43EE-BBFE-FFD815853A2C}" presName="negativeSpace" presStyleCnt="0"/>
      <dgm:spPr/>
    </dgm:pt>
    <dgm:pt modelId="{727D00A1-8F9E-4899-92EF-E5DFA608FDF1}" type="pres">
      <dgm:prSet presAssocID="{B81FE480-CF9A-43EE-BBFE-FFD815853A2C}" presName="childText" presStyleLbl="conFgAcc1" presStyleIdx="2" presStyleCnt="6" custLinFactNeighborX="-552" custLinFactNeighborY="-16799">
        <dgm:presLayoutVars>
          <dgm:bulletEnabled val="1"/>
        </dgm:presLayoutVars>
      </dgm:prSet>
      <dgm:spPr/>
    </dgm:pt>
    <dgm:pt modelId="{7E2F8F5A-3ED1-46AB-8616-736BA5B98FF8}" type="pres">
      <dgm:prSet presAssocID="{C7F63AE6-0E1E-486E-A381-AB0DAD6EFB6D}" presName="spaceBetweenRectangles" presStyleCnt="0"/>
      <dgm:spPr/>
    </dgm:pt>
    <dgm:pt modelId="{40EFFF50-9900-432C-BB33-D618911B5C04}" type="pres">
      <dgm:prSet presAssocID="{85038BA5-0E4D-490C-8330-0DDFF6DE270B}" presName="parentLin" presStyleCnt="0"/>
      <dgm:spPr/>
    </dgm:pt>
    <dgm:pt modelId="{6C738853-A3C7-475F-A0B1-F6ADAEFEF772}" type="pres">
      <dgm:prSet presAssocID="{85038BA5-0E4D-490C-8330-0DDFF6DE270B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F3CA45F-44BB-4FCB-9118-8A0FE3EC97F4}" type="pres">
      <dgm:prSet presAssocID="{85038BA5-0E4D-490C-8330-0DDFF6DE270B}" presName="parentText" presStyleLbl="node1" presStyleIdx="3" presStyleCnt="6" custScaleX="1304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2F4E5-2B9B-4234-B0F3-72CC45DAAD89}" type="pres">
      <dgm:prSet presAssocID="{85038BA5-0E4D-490C-8330-0DDFF6DE270B}" presName="negativeSpace" presStyleCnt="0"/>
      <dgm:spPr/>
    </dgm:pt>
    <dgm:pt modelId="{AE4E7A1A-4CD5-41D3-B011-77421BDA22F0}" type="pres">
      <dgm:prSet presAssocID="{85038BA5-0E4D-490C-8330-0DDFF6DE270B}" presName="childText" presStyleLbl="conFgAcc1" presStyleIdx="3" presStyleCnt="6">
        <dgm:presLayoutVars>
          <dgm:bulletEnabled val="1"/>
        </dgm:presLayoutVars>
      </dgm:prSet>
      <dgm:spPr/>
    </dgm:pt>
    <dgm:pt modelId="{0B7A8FC8-EE24-4988-B7FF-4704149645B8}" type="pres">
      <dgm:prSet presAssocID="{AA7AC259-91B0-4314-8577-B0151F499721}" presName="spaceBetweenRectangles" presStyleCnt="0"/>
      <dgm:spPr/>
    </dgm:pt>
    <dgm:pt modelId="{3375B9A6-8313-451F-AE4C-03F86C8D95A5}" type="pres">
      <dgm:prSet presAssocID="{3DA4D97A-CC77-4C15-917F-9283A1C3E869}" presName="parentLin" presStyleCnt="0"/>
      <dgm:spPr/>
    </dgm:pt>
    <dgm:pt modelId="{E3B29FAE-90E6-427F-9680-B89C74F1E847}" type="pres">
      <dgm:prSet presAssocID="{3DA4D97A-CC77-4C15-917F-9283A1C3E869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FE503DAF-0A07-40B6-A311-B2D9A057DDB1}" type="pres">
      <dgm:prSet presAssocID="{3DA4D97A-CC77-4C15-917F-9283A1C3E869}" presName="parentText" presStyleLbl="node1" presStyleIdx="4" presStyleCnt="6" custScaleX="131615" custLinFactNeighborX="-2537" custLinFactNeighborY="-23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E80107-42E8-4E48-8952-EB5348793AFC}" type="pres">
      <dgm:prSet presAssocID="{3DA4D97A-CC77-4C15-917F-9283A1C3E869}" presName="negativeSpace" presStyleCnt="0"/>
      <dgm:spPr/>
    </dgm:pt>
    <dgm:pt modelId="{16EEC2FF-ABBD-4518-B44B-388048596754}" type="pres">
      <dgm:prSet presAssocID="{3DA4D97A-CC77-4C15-917F-9283A1C3E869}" presName="childText" presStyleLbl="conFgAcc1" presStyleIdx="4" presStyleCnt="6">
        <dgm:presLayoutVars>
          <dgm:bulletEnabled val="1"/>
        </dgm:presLayoutVars>
      </dgm:prSet>
      <dgm:spPr/>
    </dgm:pt>
    <dgm:pt modelId="{9BC0D123-1A6B-4073-8E80-30F86A7F09DF}" type="pres">
      <dgm:prSet presAssocID="{057772CA-B728-4B78-8036-5DDABE453509}" presName="spaceBetweenRectangles" presStyleCnt="0"/>
      <dgm:spPr/>
    </dgm:pt>
    <dgm:pt modelId="{FAD0A6F6-A14A-4517-A314-4CABBB6C114B}" type="pres">
      <dgm:prSet presAssocID="{70D5093B-BF93-4CB0-9E71-D0336F8ACD9C}" presName="parentLin" presStyleCnt="0"/>
      <dgm:spPr/>
    </dgm:pt>
    <dgm:pt modelId="{34A3F738-5CAF-4B08-9D39-E35ECACC44AC}" type="pres">
      <dgm:prSet presAssocID="{70D5093B-BF93-4CB0-9E71-D0336F8ACD9C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D987B111-F167-437F-9D74-84EEACB2677B}" type="pres">
      <dgm:prSet presAssocID="{70D5093B-BF93-4CB0-9E71-D0336F8ACD9C}" presName="parentText" presStyleLbl="node1" presStyleIdx="5" presStyleCnt="6" custScaleX="1308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C40832-403F-46DE-AC7E-5ABDCE8F8767}" type="pres">
      <dgm:prSet presAssocID="{70D5093B-BF93-4CB0-9E71-D0336F8ACD9C}" presName="negativeSpace" presStyleCnt="0"/>
      <dgm:spPr/>
    </dgm:pt>
    <dgm:pt modelId="{E8A62B97-9A34-4897-8EA1-757B5FA8C149}" type="pres">
      <dgm:prSet presAssocID="{70D5093B-BF93-4CB0-9E71-D0336F8ACD9C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0BB65D47-910E-470C-A8C7-986F6BD0688E}" type="presOf" srcId="{717E7C15-67AC-4C39-AD1E-86D033E31173}" destId="{07BB3941-745B-4819-AAFB-2635881DE823}" srcOrd="0" destOrd="0" presId="urn:microsoft.com/office/officeart/2005/8/layout/list1"/>
    <dgm:cxn modelId="{21015AB1-9A96-449A-B44B-CE9147D83F0C}" type="presOf" srcId="{85038BA5-0E4D-490C-8330-0DDFF6DE270B}" destId="{6C738853-A3C7-475F-A0B1-F6ADAEFEF772}" srcOrd="0" destOrd="0" presId="urn:microsoft.com/office/officeart/2005/8/layout/list1"/>
    <dgm:cxn modelId="{F419A07A-8121-4651-A9B0-F8A579B142CA}" type="presOf" srcId="{29888A15-647F-4693-91FF-33065C771E3A}" destId="{9FBA3E11-9D4B-404A-8339-12B8FFFD8473}" srcOrd="1" destOrd="0" presId="urn:microsoft.com/office/officeart/2005/8/layout/list1"/>
    <dgm:cxn modelId="{E2B86877-99F5-4A9B-A7D3-A9092834C8BB}" srcId="{88DE73D2-A3C6-4F47-B30F-759697829DCB}" destId="{85038BA5-0E4D-490C-8330-0DDFF6DE270B}" srcOrd="3" destOrd="0" parTransId="{80213E19-ABD1-4471-A09F-04715CC25929}" sibTransId="{AA7AC259-91B0-4314-8577-B0151F499721}"/>
    <dgm:cxn modelId="{9717EBF8-180C-45AD-BB7B-F1FB58135645}" type="presOf" srcId="{70D5093B-BF93-4CB0-9E71-D0336F8ACD9C}" destId="{34A3F738-5CAF-4B08-9D39-E35ECACC44AC}" srcOrd="0" destOrd="0" presId="urn:microsoft.com/office/officeart/2005/8/layout/list1"/>
    <dgm:cxn modelId="{317AC767-731E-4C1E-8AEC-C3B18D214735}" type="presOf" srcId="{3DA4D97A-CC77-4C15-917F-9283A1C3E869}" destId="{FE503DAF-0A07-40B6-A311-B2D9A057DDB1}" srcOrd="1" destOrd="0" presId="urn:microsoft.com/office/officeart/2005/8/layout/list1"/>
    <dgm:cxn modelId="{75BED453-EEE6-4DFC-B855-E3A1B2436444}" type="presOf" srcId="{70D5093B-BF93-4CB0-9E71-D0336F8ACD9C}" destId="{D987B111-F167-437F-9D74-84EEACB2677B}" srcOrd="1" destOrd="0" presId="urn:microsoft.com/office/officeart/2005/8/layout/list1"/>
    <dgm:cxn modelId="{F4710621-6478-4677-8511-3B6530CC8D64}" srcId="{88DE73D2-A3C6-4F47-B30F-759697829DCB}" destId="{B81FE480-CF9A-43EE-BBFE-FFD815853A2C}" srcOrd="2" destOrd="0" parTransId="{E7786C2C-C771-4C16-ADD2-348CFC65D78B}" sibTransId="{C7F63AE6-0E1E-486E-A381-AB0DAD6EFB6D}"/>
    <dgm:cxn modelId="{5571240E-318C-4E73-BBE7-217DBF283D71}" srcId="{88DE73D2-A3C6-4F47-B30F-759697829DCB}" destId="{70D5093B-BF93-4CB0-9E71-D0336F8ACD9C}" srcOrd="5" destOrd="0" parTransId="{B5670914-950C-4E73-9B7F-605817B06C8B}" sibTransId="{07752FD4-D7E2-4863-82AA-79B92075A033}"/>
    <dgm:cxn modelId="{5448325C-430D-493E-B5C4-72749A49C666}" type="presOf" srcId="{3DA4D97A-CC77-4C15-917F-9283A1C3E869}" destId="{E3B29FAE-90E6-427F-9680-B89C74F1E847}" srcOrd="0" destOrd="0" presId="urn:microsoft.com/office/officeart/2005/8/layout/list1"/>
    <dgm:cxn modelId="{BD8684A3-5520-4CB9-BB0E-BEB834A421CB}" srcId="{88DE73D2-A3C6-4F47-B30F-759697829DCB}" destId="{3DA4D97A-CC77-4C15-917F-9283A1C3E869}" srcOrd="4" destOrd="0" parTransId="{314AC0AA-48F4-4FAB-9641-62C6AFD14ECA}" sibTransId="{057772CA-B728-4B78-8036-5DDABE453509}"/>
    <dgm:cxn modelId="{077426C6-A073-4F23-BD7B-26FF7CF29941}" srcId="{88DE73D2-A3C6-4F47-B30F-759697829DCB}" destId="{29888A15-647F-4693-91FF-33065C771E3A}" srcOrd="1" destOrd="0" parTransId="{2A1C5417-F514-4BFB-A33B-5345B95D0A1C}" sibTransId="{7EC3A4B8-2213-4401-B710-41E3C6205EF2}"/>
    <dgm:cxn modelId="{81F6C258-BFC3-4059-9E7B-9E903D560B95}" type="presOf" srcId="{B81FE480-CF9A-43EE-BBFE-FFD815853A2C}" destId="{B8261221-3372-45FF-9090-1E089788D073}" srcOrd="1" destOrd="0" presId="urn:microsoft.com/office/officeart/2005/8/layout/list1"/>
    <dgm:cxn modelId="{4956FFCB-5ED3-47B1-9F24-7EE6BD14F39A}" type="presOf" srcId="{29888A15-647F-4693-91FF-33065C771E3A}" destId="{ABB55C91-2BE4-490C-B5F8-9091DDB417D5}" srcOrd="0" destOrd="0" presId="urn:microsoft.com/office/officeart/2005/8/layout/list1"/>
    <dgm:cxn modelId="{76602CB8-37E0-4E9E-95D2-BBBCC9CA61EF}" type="presOf" srcId="{88DE73D2-A3C6-4F47-B30F-759697829DCB}" destId="{BCC093E7-E0E8-4195-A471-33AB1A607B15}" srcOrd="0" destOrd="0" presId="urn:microsoft.com/office/officeart/2005/8/layout/list1"/>
    <dgm:cxn modelId="{BE6A8FF4-6AEE-416A-9EAA-2C325798299B}" srcId="{88DE73D2-A3C6-4F47-B30F-759697829DCB}" destId="{717E7C15-67AC-4C39-AD1E-86D033E31173}" srcOrd="0" destOrd="0" parTransId="{19E6BF2E-B9AE-4870-B0DD-8CD3FA569F56}" sibTransId="{E5139702-4A26-4BD4-9306-9B149CC8E2F0}"/>
    <dgm:cxn modelId="{BD572675-83E3-4B24-A91C-5B4BFEEF98B8}" type="presOf" srcId="{B81FE480-CF9A-43EE-BBFE-FFD815853A2C}" destId="{C5D6D36F-1B89-4686-889D-56443EF0F012}" srcOrd="0" destOrd="0" presId="urn:microsoft.com/office/officeart/2005/8/layout/list1"/>
    <dgm:cxn modelId="{EE375336-0082-4CE9-9826-97C04AB6AAE7}" type="presOf" srcId="{717E7C15-67AC-4C39-AD1E-86D033E31173}" destId="{9899DF76-8F62-48AD-8559-AE3AB37499C4}" srcOrd="1" destOrd="0" presId="urn:microsoft.com/office/officeart/2005/8/layout/list1"/>
    <dgm:cxn modelId="{3565C7C3-003E-4374-8588-F250B93CBDDB}" type="presOf" srcId="{85038BA5-0E4D-490C-8330-0DDFF6DE270B}" destId="{EF3CA45F-44BB-4FCB-9118-8A0FE3EC97F4}" srcOrd="1" destOrd="0" presId="urn:microsoft.com/office/officeart/2005/8/layout/list1"/>
    <dgm:cxn modelId="{2DAEF520-2E46-450C-B848-FCD48926BF3F}" type="presParOf" srcId="{BCC093E7-E0E8-4195-A471-33AB1A607B15}" destId="{860C7C81-6DC6-4924-98D5-7C8F71F16D10}" srcOrd="0" destOrd="0" presId="urn:microsoft.com/office/officeart/2005/8/layout/list1"/>
    <dgm:cxn modelId="{A3664CA6-AAC4-4432-BD90-86271237604B}" type="presParOf" srcId="{860C7C81-6DC6-4924-98D5-7C8F71F16D10}" destId="{07BB3941-745B-4819-AAFB-2635881DE823}" srcOrd="0" destOrd="0" presId="urn:microsoft.com/office/officeart/2005/8/layout/list1"/>
    <dgm:cxn modelId="{540B2C89-8501-482B-8E0D-4BA6804B61ED}" type="presParOf" srcId="{860C7C81-6DC6-4924-98D5-7C8F71F16D10}" destId="{9899DF76-8F62-48AD-8559-AE3AB37499C4}" srcOrd="1" destOrd="0" presId="urn:microsoft.com/office/officeart/2005/8/layout/list1"/>
    <dgm:cxn modelId="{1223F9ED-C035-4709-954D-35EB75A81EBF}" type="presParOf" srcId="{BCC093E7-E0E8-4195-A471-33AB1A607B15}" destId="{F5947A36-3EC1-488A-AF5D-1BF40BB9034F}" srcOrd="1" destOrd="0" presId="urn:microsoft.com/office/officeart/2005/8/layout/list1"/>
    <dgm:cxn modelId="{E47F6E29-A722-44BF-AC23-E1DE3BBB4817}" type="presParOf" srcId="{BCC093E7-E0E8-4195-A471-33AB1A607B15}" destId="{E950B591-C090-4ED2-8909-7EC0DFABE6E5}" srcOrd="2" destOrd="0" presId="urn:microsoft.com/office/officeart/2005/8/layout/list1"/>
    <dgm:cxn modelId="{3D1027A4-CEAB-40B0-AEB3-B62180EA76E5}" type="presParOf" srcId="{BCC093E7-E0E8-4195-A471-33AB1A607B15}" destId="{540C865E-4996-45DD-A65E-0D06E813B0FE}" srcOrd="3" destOrd="0" presId="urn:microsoft.com/office/officeart/2005/8/layout/list1"/>
    <dgm:cxn modelId="{90BD3153-3FE9-4A6D-9A26-D9D7947FEBEA}" type="presParOf" srcId="{BCC093E7-E0E8-4195-A471-33AB1A607B15}" destId="{1AC6E6BD-EA92-4E46-A8BA-9336A1F0C0FB}" srcOrd="4" destOrd="0" presId="urn:microsoft.com/office/officeart/2005/8/layout/list1"/>
    <dgm:cxn modelId="{BA75DE6D-FDD9-40CF-950D-09974D593195}" type="presParOf" srcId="{1AC6E6BD-EA92-4E46-A8BA-9336A1F0C0FB}" destId="{ABB55C91-2BE4-490C-B5F8-9091DDB417D5}" srcOrd="0" destOrd="0" presId="urn:microsoft.com/office/officeart/2005/8/layout/list1"/>
    <dgm:cxn modelId="{B8301C9B-299D-4FA4-BA91-4226FC26E778}" type="presParOf" srcId="{1AC6E6BD-EA92-4E46-A8BA-9336A1F0C0FB}" destId="{9FBA3E11-9D4B-404A-8339-12B8FFFD8473}" srcOrd="1" destOrd="0" presId="urn:microsoft.com/office/officeart/2005/8/layout/list1"/>
    <dgm:cxn modelId="{6A8D9A11-17CD-43F9-9009-11FE91A46ECA}" type="presParOf" srcId="{BCC093E7-E0E8-4195-A471-33AB1A607B15}" destId="{3D3BEB29-7490-469F-A7DD-E899C78914AD}" srcOrd="5" destOrd="0" presId="urn:microsoft.com/office/officeart/2005/8/layout/list1"/>
    <dgm:cxn modelId="{C9052DC0-BCA0-41BC-9323-2877A650B568}" type="presParOf" srcId="{BCC093E7-E0E8-4195-A471-33AB1A607B15}" destId="{A98E2D62-89FF-41F4-9FFE-4D69DE9F5FEF}" srcOrd="6" destOrd="0" presId="urn:microsoft.com/office/officeart/2005/8/layout/list1"/>
    <dgm:cxn modelId="{AC275A08-46E2-4F4A-AF16-CFD40AA0165E}" type="presParOf" srcId="{BCC093E7-E0E8-4195-A471-33AB1A607B15}" destId="{85A94DCE-F2AC-4E27-9867-B033640C8E89}" srcOrd="7" destOrd="0" presId="urn:microsoft.com/office/officeart/2005/8/layout/list1"/>
    <dgm:cxn modelId="{EA0EAF27-67B5-4754-BA9D-6981180ED220}" type="presParOf" srcId="{BCC093E7-E0E8-4195-A471-33AB1A607B15}" destId="{D15D7470-EE5D-4BBC-8DCC-A1BE7A2D1540}" srcOrd="8" destOrd="0" presId="urn:microsoft.com/office/officeart/2005/8/layout/list1"/>
    <dgm:cxn modelId="{69AB1734-F9B5-4248-BA55-01326B806846}" type="presParOf" srcId="{D15D7470-EE5D-4BBC-8DCC-A1BE7A2D1540}" destId="{C5D6D36F-1B89-4686-889D-56443EF0F012}" srcOrd="0" destOrd="0" presId="urn:microsoft.com/office/officeart/2005/8/layout/list1"/>
    <dgm:cxn modelId="{1BEB4095-5500-44BD-94EC-754D8E93F5C1}" type="presParOf" srcId="{D15D7470-EE5D-4BBC-8DCC-A1BE7A2D1540}" destId="{B8261221-3372-45FF-9090-1E089788D073}" srcOrd="1" destOrd="0" presId="urn:microsoft.com/office/officeart/2005/8/layout/list1"/>
    <dgm:cxn modelId="{0B93544F-D7C1-4CDF-85E2-288BF364FBEA}" type="presParOf" srcId="{BCC093E7-E0E8-4195-A471-33AB1A607B15}" destId="{37EBAB39-EE21-4435-9AB1-88546FC8F295}" srcOrd="9" destOrd="0" presId="urn:microsoft.com/office/officeart/2005/8/layout/list1"/>
    <dgm:cxn modelId="{3F4C1C29-12F7-4E05-B67E-BB8A8295CF76}" type="presParOf" srcId="{BCC093E7-E0E8-4195-A471-33AB1A607B15}" destId="{727D00A1-8F9E-4899-92EF-E5DFA608FDF1}" srcOrd="10" destOrd="0" presId="urn:microsoft.com/office/officeart/2005/8/layout/list1"/>
    <dgm:cxn modelId="{730DBC47-1FB5-4F12-A94C-8DCA094C5E4E}" type="presParOf" srcId="{BCC093E7-E0E8-4195-A471-33AB1A607B15}" destId="{7E2F8F5A-3ED1-46AB-8616-736BA5B98FF8}" srcOrd="11" destOrd="0" presId="urn:microsoft.com/office/officeart/2005/8/layout/list1"/>
    <dgm:cxn modelId="{B0C411D8-7AA4-47E4-9F7E-A2433CB92DA8}" type="presParOf" srcId="{BCC093E7-E0E8-4195-A471-33AB1A607B15}" destId="{40EFFF50-9900-432C-BB33-D618911B5C04}" srcOrd="12" destOrd="0" presId="urn:microsoft.com/office/officeart/2005/8/layout/list1"/>
    <dgm:cxn modelId="{01BF5F93-D6C0-472D-A96D-E1D5278D472B}" type="presParOf" srcId="{40EFFF50-9900-432C-BB33-D618911B5C04}" destId="{6C738853-A3C7-475F-A0B1-F6ADAEFEF772}" srcOrd="0" destOrd="0" presId="urn:microsoft.com/office/officeart/2005/8/layout/list1"/>
    <dgm:cxn modelId="{0582C7C9-6022-49C8-95E2-6DEB3C1BE5A5}" type="presParOf" srcId="{40EFFF50-9900-432C-BB33-D618911B5C04}" destId="{EF3CA45F-44BB-4FCB-9118-8A0FE3EC97F4}" srcOrd="1" destOrd="0" presId="urn:microsoft.com/office/officeart/2005/8/layout/list1"/>
    <dgm:cxn modelId="{EE9F6F35-AC78-477C-B61D-0E8002C81743}" type="presParOf" srcId="{BCC093E7-E0E8-4195-A471-33AB1A607B15}" destId="{EF42F4E5-2B9B-4234-B0F3-72CC45DAAD89}" srcOrd="13" destOrd="0" presId="urn:microsoft.com/office/officeart/2005/8/layout/list1"/>
    <dgm:cxn modelId="{D30A5B1E-48A2-4B93-8A27-E053A6AC8AA1}" type="presParOf" srcId="{BCC093E7-E0E8-4195-A471-33AB1A607B15}" destId="{AE4E7A1A-4CD5-41D3-B011-77421BDA22F0}" srcOrd="14" destOrd="0" presId="urn:microsoft.com/office/officeart/2005/8/layout/list1"/>
    <dgm:cxn modelId="{5930E86E-DA6E-4F74-86B9-C86C5AB6A730}" type="presParOf" srcId="{BCC093E7-E0E8-4195-A471-33AB1A607B15}" destId="{0B7A8FC8-EE24-4988-B7FF-4704149645B8}" srcOrd="15" destOrd="0" presId="urn:microsoft.com/office/officeart/2005/8/layout/list1"/>
    <dgm:cxn modelId="{9B16E071-C952-4654-A94E-86091CEB08E4}" type="presParOf" srcId="{BCC093E7-E0E8-4195-A471-33AB1A607B15}" destId="{3375B9A6-8313-451F-AE4C-03F86C8D95A5}" srcOrd="16" destOrd="0" presId="urn:microsoft.com/office/officeart/2005/8/layout/list1"/>
    <dgm:cxn modelId="{70A8A46C-1C34-4579-BB2F-B2E7F0339F5D}" type="presParOf" srcId="{3375B9A6-8313-451F-AE4C-03F86C8D95A5}" destId="{E3B29FAE-90E6-427F-9680-B89C74F1E847}" srcOrd="0" destOrd="0" presId="urn:microsoft.com/office/officeart/2005/8/layout/list1"/>
    <dgm:cxn modelId="{A81B5501-D526-417C-B39E-A85C5B064A1C}" type="presParOf" srcId="{3375B9A6-8313-451F-AE4C-03F86C8D95A5}" destId="{FE503DAF-0A07-40B6-A311-B2D9A057DDB1}" srcOrd="1" destOrd="0" presId="urn:microsoft.com/office/officeart/2005/8/layout/list1"/>
    <dgm:cxn modelId="{B33C4F5D-EDB1-4863-86FC-643E2A2F0C51}" type="presParOf" srcId="{BCC093E7-E0E8-4195-A471-33AB1A607B15}" destId="{68E80107-42E8-4E48-8952-EB5348793AFC}" srcOrd="17" destOrd="0" presId="urn:microsoft.com/office/officeart/2005/8/layout/list1"/>
    <dgm:cxn modelId="{AA97D34C-CA37-46DE-9AFE-FA9CCB757F8B}" type="presParOf" srcId="{BCC093E7-E0E8-4195-A471-33AB1A607B15}" destId="{16EEC2FF-ABBD-4518-B44B-388048596754}" srcOrd="18" destOrd="0" presId="urn:microsoft.com/office/officeart/2005/8/layout/list1"/>
    <dgm:cxn modelId="{675C4EFC-CE39-4165-A2AD-D0DA5E5D6415}" type="presParOf" srcId="{BCC093E7-E0E8-4195-A471-33AB1A607B15}" destId="{9BC0D123-1A6B-4073-8E80-30F86A7F09DF}" srcOrd="19" destOrd="0" presId="urn:microsoft.com/office/officeart/2005/8/layout/list1"/>
    <dgm:cxn modelId="{953163EB-1834-41B7-AADD-6252461A8735}" type="presParOf" srcId="{BCC093E7-E0E8-4195-A471-33AB1A607B15}" destId="{FAD0A6F6-A14A-4517-A314-4CABBB6C114B}" srcOrd="20" destOrd="0" presId="urn:microsoft.com/office/officeart/2005/8/layout/list1"/>
    <dgm:cxn modelId="{7283909D-46E7-4FFC-81C6-67DD2696865C}" type="presParOf" srcId="{FAD0A6F6-A14A-4517-A314-4CABBB6C114B}" destId="{34A3F738-5CAF-4B08-9D39-E35ECACC44AC}" srcOrd="0" destOrd="0" presId="urn:microsoft.com/office/officeart/2005/8/layout/list1"/>
    <dgm:cxn modelId="{C759ABD2-0E02-4FCA-A981-CA8893FCAD4D}" type="presParOf" srcId="{FAD0A6F6-A14A-4517-A314-4CABBB6C114B}" destId="{D987B111-F167-437F-9D74-84EEACB2677B}" srcOrd="1" destOrd="0" presId="urn:microsoft.com/office/officeart/2005/8/layout/list1"/>
    <dgm:cxn modelId="{CC881161-FC23-43F8-9596-B99F7A378158}" type="presParOf" srcId="{BCC093E7-E0E8-4195-A471-33AB1A607B15}" destId="{07C40832-403F-46DE-AC7E-5ABDCE8F8767}" srcOrd="21" destOrd="0" presId="urn:microsoft.com/office/officeart/2005/8/layout/list1"/>
    <dgm:cxn modelId="{6CFDB860-49B8-42F9-88A5-A558642C68E9}" type="presParOf" srcId="{BCC093E7-E0E8-4195-A471-33AB1A607B15}" destId="{E8A62B97-9A34-4897-8EA1-757B5FA8C149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0B591-C090-4ED2-8909-7EC0DFABE6E5}">
      <dsp:nvSpPr>
        <dsp:cNvPr id="0" name=""/>
        <dsp:cNvSpPr/>
      </dsp:nvSpPr>
      <dsp:spPr>
        <a:xfrm>
          <a:off x="0" y="440865"/>
          <a:ext cx="1144088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9DF76-8F62-48AD-8559-AE3AB37499C4}">
      <dsp:nvSpPr>
        <dsp:cNvPr id="0" name=""/>
        <dsp:cNvSpPr/>
      </dsp:nvSpPr>
      <dsp:spPr>
        <a:xfrm>
          <a:off x="553693" y="275142"/>
          <a:ext cx="10505146" cy="6199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07" tIns="0" rIns="302707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Стислість </a:t>
          </a:r>
          <a:endParaRPr lang="ru-RU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3955" y="305404"/>
        <a:ext cx="10444622" cy="559396"/>
      </dsp:txXfrm>
    </dsp:sp>
    <dsp:sp modelId="{A98E2D62-89FF-41F4-9FFE-4D69DE9F5FEF}">
      <dsp:nvSpPr>
        <dsp:cNvPr id="0" name=""/>
        <dsp:cNvSpPr/>
      </dsp:nvSpPr>
      <dsp:spPr>
        <a:xfrm>
          <a:off x="0" y="1393425"/>
          <a:ext cx="1144088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A3E11-9D4B-404A-8339-12B8FFFD8473}">
      <dsp:nvSpPr>
        <dsp:cNvPr id="0" name=""/>
        <dsp:cNvSpPr/>
      </dsp:nvSpPr>
      <dsp:spPr>
        <a:xfrm>
          <a:off x="572044" y="1083465"/>
          <a:ext cx="10506908" cy="6199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07" tIns="0" rIns="302707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Зв’язок життя або станів людини з природою</a:t>
          </a:r>
          <a:endParaRPr lang="ru-RU" sz="36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2306" y="1113727"/>
        <a:ext cx="10446384" cy="559396"/>
      </dsp:txXfrm>
    </dsp:sp>
    <dsp:sp modelId="{727D00A1-8F9E-4899-92EF-E5DFA608FDF1}">
      <dsp:nvSpPr>
        <dsp:cNvPr id="0" name=""/>
        <dsp:cNvSpPr/>
      </dsp:nvSpPr>
      <dsp:spPr>
        <a:xfrm>
          <a:off x="0" y="2326935"/>
          <a:ext cx="1144088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61221-3372-45FF-9090-1E089788D073}">
      <dsp:nvSpPr>
        <dsp:cNvPr id="0" name=""/>
        <dsp:cNvSpPr/>
      </dsp:nvSpPr>
      <dsp:spPr>
        <a:xfrm>
          <a:off x="572044" y="2036025"/>
          <a:ext cx="10477837" cy="6199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07" tIns="0" rIns="302707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Утілення краси природного й повсякденного</a:t>
          </a:r>
          <a:endParaRPr lang="ru-RU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2306" y="2066287"/>
        <a:ext cx="10417313" cy="559396"/>
      </dsp:txXfrm>
    </dsp:sp>
    <dsp:sp modelId="{AE4E7A1A-4CD5-41D3-B011-77421BDA22F0}">
      <dsp:nvSpPr>
        <dsp:cNvPr id="0" name=""/>
        <dsp:cNvSpPr/>
      </dsp:nvSpPr>
      <dsp:spPr>
        <a:xfrm>
          <a:off x="0" y="3298545"/>
          <a:ext cx="1144088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3CA45F-44BB-4FCB-9118-8A0FE3EC97F4}">
      <dsp:nvSpPr>
        <dsp:cNvPr id="0" name=""/>
        <dsp:cNvSpPr/>
      </dsp:nvSpPr>
      <dsp:spPr>
        <a:xfrm>
          <a:off x="572044" y="2988585"/>
          <a:ext cx="10447003" cy="6199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07" tIns="0" rIns="302707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Прийоми малювання словом </a:t>
          </a: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(миттєві враження, зорові та звукові образи)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2306" y="3018847"/>
        <a:ext cx="10386479" cy="559396"/>
      </dsp:txXfrm>
    </dsp:sp>
    <dsp:sp modelId="{16EEC2FF-ABBD-4518-B44B-388048596754}">
      <dsp:nvSpPr>
        <dsp:cNvPr id="0" name=""/>
        <dsp:cNvSpPr/>
      </dsp:nvSpPr>
      <dsp:spPr>
        <a:xfrm>
          <a:off x="0" y="4251105"/>
          <a:ext cx="1144088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03DAF-0A07-40B6-A311-B2D9A057DDB1}">
      <dsp:nvSpPr>
        <dsp:cNvPr id="0" name=""/>
        <dsp:cNvSpPr/>
      </dsp:nvSpPr>
      <dsp:spPr>
        <a:xfrm>
          <a:off x="557531" y="3926633"/>
          <a:ext cx="10540544" cy="6199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07" tIns="0" rIns="302707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Підтекст </a:t>
          </a:r>
          <a:endParaRPr lang="ru-RU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7793" y="3956895"/>
        <a:ext cx="10480020" cy="559396"/>
      </dsp:txXfrm>
    </dsp:sp>
    <dsp:sp modelId="{E8A62B97-9A34-4897-8EA1-757B5FA8C149}">
      <dsp:nvSpPr>
        <dsp:cNvPr id="0" name=""/>
        <dsp:cNvSpPr/>
      </dsp:nvSpPr>
      <dsp:spPr>
        <a:xfrm>
          <a:off x="0" y="5203665"/>
          <a:ext cx="1144088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7B111-F167-437F-9D74-84EEACB2677B}">
      <dsp:nvSpPr>
        <dsp:cNvPr id="0" name=""/>
        <dsp:cNvSpPr/>
      </dsp:nvSpPr>
      <dsp:spPr>
        <a:xfrm>
          <a:off x="572044" y="4893705"/>
          <a:ext cx="10475354" cy="6199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707" tIns="0" rIns="302707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Філософський зміст</a:t>
          </a:r>
          <a:endParaRPr lang="ru-RU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2306" y="4923967"/>
        <a:ext cx="10414830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AA4DF-427E-4526-9E54-783C640208A8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3D64E-F28D-4C5C-943A-08CD61CAF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132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D64E-F28D-4C5C-943A-08CD61CAF73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15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D64E-F28D-4C5C-943A-08CD61CAF73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541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D64E-F28D-4C5C-943A-08CD61CAF73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774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D64E-F28D-4C5C-943A-08CD61CAF73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159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40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520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80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78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6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0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612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3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715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49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81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A31A2-C700-44D5-9A21-FF54F9A8095E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02952-FF02-4E9B-A4EF-554D174C9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0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5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6.wdp"/><Relationship Id="rId10" Type="http://schemas.microsoft.com/office/2007/relationships/diagramDrawing" Target="../diagrams/drawing1.xml"/><Relationship Id="rId4" Type="http://schemas.openxmlformats.org/officeDocument/2006/relationships/image" Target="../media/image17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13.wdp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microsoft.com/office/2007/relationships/hdphoto" Target="../media/hdphoto12.wdp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rsons-journal.com/journal/534/540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epo.ua/uploads/202593/conversions/510cd33fa0b6bb25a987362b6fda4a07-wide-big.jpg" TargetMode="External"/><Relationship Id="rId3" Type="http://schemas.openxmlformats.org/officeDocument/2006/relationships/image" Target="../media/image60.png"/><Relationship Id="rId7" Type="http://schemas.openxmlformats.org/officeDocument/2006/relationships/hyperlink" Target="https://cs8.pikabu.ru/post_img/big/2016/11/12/10/1478967225145815168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utkatamka.com.ua/wp-content/uploads/2018/08/1-5.jpg" TargetMode="External"/><Relationship Id="rId5" Type="http://schemas.openxmlformats.org/officeDocument/2006/relationships/hyperlink" Target="https://sites.google.com/site/thelandjapan/_/rsrc/1468737727869/fudziama/6.jpg?height=300&amp;width=400" TargetMode="External"/><Relationship Id="rId10" Type="http://schemas.openxmlformats.org/officeDocument/2006/relationships/hyperlink" Target="https://replyua.net/uploads/posts/2020-01/medium/1580035594_sneg.jpg" TargetMode="External"/><Relationship Id="rId4" Type="http://schemas.openxmlformats.org/officeDocument/2006/relationships/hyperlink" Target="http://flibusta.site/i/0/572300/image47_5dc544c793a3b10700161f56_jpg.jpeg" TargetMode="External"/><Relationship Id="rId9" Type="http://schemas.openxmlformats.org/officeDocument/2006/relationships/hyperlink" Target="https://mala.storinka.org/uploaded/images/Articles/portrety/marija_janovska/osin_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70" y="-18587"/>
            <a:ext cx="12223539" cy="68951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1042" y="226253"/>
            <a:ext cx="7439640" cy="4615542"/>
          </a:xfrm>
        </p:spPr>
        <p:txBody>
          <a:bodyPr>
            <a:noAutofit/>
          </a:bodyPr>
          <a:lstStyle/>
          <a:p>
            <a:pPr algn="r"/>
            <a:r>
              <a:rPr lang="uk-UA" sz="1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  <a:t>Поетичне бачення світу</a:t>
            </a:r>
            <a:br>
              <a:rPr lang="uk-UA" sz="1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</a:br>
            <a:r>
              <a:rPr lang="uk-UA" sz="1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  <a:t>Мацуо Басьо</a:t>
            </a:r>
            <a:endParaRPr lang="ru-RU" sz="1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71886" y="4876799"/>
            <a:ext cx="6400800" cy="859971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  <a:t>Урок  </a:t>
            </a:r>
            <a:r>
              <a:rPr lang="ru-RU" sz="40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  <a:t>зарубіжної</a:t>
            </a:r>
            <a:r>
              <a:rPr lang="ru-RU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  <a:t>літератури</a:t>
            </a:r>
            <a:r>
              <a:rPr lang="ru-RU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  <a:t>. 6 </a:t>
            </a:r>
            <a:r>
              <a:rPr lang="ru-RU" sz="40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Gabriola" panose="04040605051002020D02" pitchFamily="82" charset="0"/>
              </a:rPr>
              <a:t>клас</a:t>
            </a:r>
            <a:endParaRPr lang="ru-RU" sz="4000" b="1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42905" y="5794606"/>
            <a:ext cx="57770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latin typeface="Gabriola" panose="04040605051002020D02" pitchFamily="82" charset="0"/>
              </a:rPr>
              <a:t>Кучеренко Н.С., учитель  </a:t>
            </a:r>
            <a:r>
              <a:rPr lang="ru-RU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latin typeface="Gabriola" panose="04040605051002020D02" pitchFamily="82" charset="0"/>
              </a:rPr>
              <a:t>зарубіжної</a:t>
            </a:r>
            <a:r>
              <a:rPr lang="ru-RU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latin typeface="Gabriola" panose="04040605051002020D02" pitchFamily="82" charset="0"/>
              </a:rPr>
              <a:t> </a:t>
            </a:r>
            <a:r>
              <a:rPr lang="ru-RU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latin typeface="Gabriola" panose="04040605051002020D02" pitchFamily="82" charset="0"/>
              </a:rPr>
              <a:t>літератури</a:t>
            </a:r>
            <a:r>
              <a:rPr lang="ru-RU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latin typeface="Gabriola" panose="04040605051002020D02" pitchFamily="82" charset="0"/>
              </a:rPr>
              <a:t> СЗШ №73, м. </a:t>
            </a:r>
            <a:r>
              <a:rPr lang="ru-RU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latin typeface="Gabriola" panose="04040605051002020D02" pitchFamily="82" charset="0"/>
              </a:rPr>
              <a:t>Дніпро</a:t>
            </a:r>
            <a:endParaRPr lang="ru-RU" sz="2800" b="1" dirty="0">
              <a:ln w="12700" cmpd="sng">
                <a:solidFill>
                  <a:schemeClr val="accent4"/>
                </a:solidFill>
                <a:prstDash val="solid"/>
              </a:ln>
              <a:latin typeface="Gabriola" panose="04040605051002020D02" pitchFamily="8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45" y="570659"/>
            <a:ext cx="4033771" cy="5857035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524598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203383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19314" y="43543"/>
            <a:ext cx="11596915" cy="6705600"/>
          </a:xfrm>
        </p:spPr>
        <p:txBody>
          <a:bodyPr>
            <a:noAutofit/>
          </a:bodyPr>
          <a:lstStyle/>
          <a:p>
            <a:r>
              <a:rPr lang="uk-UA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Життя Японії неможливо уявити без поезії. Одна з найдавніших традицій у цій країні – довіряти свої почуття й думки віршам.</a:t>
            </a:r>
          </a:p>
          <a:p>
            <a:pPr algn="r"/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Облітає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цвіт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сакури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снігопад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 горах,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придорожній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камінь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ворон на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гілці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дерева,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збір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врожаю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-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поети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хайку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вміють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бачити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красу і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черпати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натхнення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найпростіших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предметах,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явищах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і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подіях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 </a:t>
            </a:r>
            <a:endParaRPr lang="ru-RU" sz="5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4494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6313"/>
          <a:stretch/>
        </p:blipFill>
        <p:spPr>
          <a:xfrm>
            <a:off x="0" y="3410858"/>
            <a:ext cx="12215514" cy="344714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933"/>
          <a:stretch/>
        </p:blipFill>
        <p:spPr>
          <a:xfrm>
            <a:off x="-1" y="-43544"/>
            <a:ext cx="12192001" cy="34834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5142" y="330653"/>
            <a:ext cx="11930743" cy="6200776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Великий Басьо,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неприкаяний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пілігрим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підняв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мистецтво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творити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хайку до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недосяжних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висот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І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хоча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Японії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розуміти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і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писати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тривіршів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вміє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майже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кожен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за три з гаком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століття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що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минули з дня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смерті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Майстра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жодному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поетові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так і не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вдалося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до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нього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наблизитися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  <a:endParaRPr lang="ru-RU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7637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0915" y="118382"/>
            <a:ext cx="11321143" cy="723446"/>
          </a:xfrm>
        </p:spPr>
        <p:txBody>
          <a:bodyPr>
            <a:noAutofit/>
          </a:bodyPr>
          <a:lstStyle/>
          <a:p>
            <a:r>
              <a:rPr lang="ru-RU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Басьо </a:t>
            </a:r>
            <a:r>
              <a:rPr lang="ru-RU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Мацуо</a:t>
            </a:r>
            <a:r>
              <a:rPr lang="ru-RU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 (</a:t>
            </a:r>
            <a:r>
              <a:rPr lang="ru-RU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справжнє</a:t>
            </a:r>
            <a:r>
              <a:rPr lang="ru-RU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 </a:t>
            </a:r>
            <a:r>
              <a:rPr lang="ru-RU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ім'я</a:t>
            </a:r>
            <a:r>
              <a:rPr lang="ru-RU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 </a:t>
            </a:r>
            <a:r>
              <a:rPr lang="ru-RU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Дзінсітіро</a:t>
            </a:r>
            <a:r>
              <a:rPr lang="ru-RU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, 1644-1694) - </a:t>
            </a:r>
            <a:endParaRPr lang="ru-RU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Gabriola" panose="04040605051002020D02" pitchFamily="82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943" y="1107276"/>
            <a:ext cx="3294743" cy="4828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747658" y="986971"/>
            <a:ext cx="5950856" cy="5646057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поет,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виходець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із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середовища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небагатих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самураїв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pPr algn="r"/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Вивчав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японську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і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китайську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поезію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філософію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Особливу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перевагу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віддавав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китайському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поетові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Фу і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японському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поету-самітнику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Сайге, з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якими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він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відчував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духовну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спорідненість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Багато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подорожував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 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0851" y="5305363"/>
            <a:ext cx="2678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Портрет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Мацуо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Басьо (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Кацусіка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Хокусай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7840" y="2881994"/>
            <a:ext cx="2531074" cy="37146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Прямоугольник 8"/>
          <p:cNvSpPr/>
          <p:nvPr/>
        </p:nvSpPr>
        <p:spPr>
          <a:xfrm>
            <a:off x="3466965" y="5929477"/>
            <a:ext cx="2019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Портрет Басьо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роботи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Камімура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Хакуе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62549" y="545050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1544" y="1492601"/>
            <a:ext cx="2380342" cy="24171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" name="Прямоугольник 11"/>
          <p:cNvSpPr/>
          <p:nvPr/>
        </p:nvSpPr>
        <p:spPr>
          <a:xfrm>
            <a:off x="3033486" y="3505592"/>
            <a:ext cx="2714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Передбачуване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місце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народження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Басьо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провінції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Іга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442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1494" y="-58214"/>
            <a:ext cx="12314987" cy="697442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174171" y="403225"/>
            <a:ext cx="5283200" cy="6229803"/>
          </a:xfrm>
        </p:spPr>
        <p:txBody>
          <a:bodyPr>
            <a:noAutofit/>
          </a:bodyPr>
          <a:lstStyle/>
          <a:p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ітературну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спадщину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Басьо представлено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переважно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пейзажною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лірикою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і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ліричними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щоденниками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(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кращий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з них - «По дорогах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Півночі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», 1689).</a:t>
            </a:r>
          </a:p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 створив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літературну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школу,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що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зробила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переворот в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японській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поезії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: «стиль Басьо»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панував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майже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200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років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1" y="367888"/>
            <a:ext cx="4049486" cy="60956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Прямоугольник 6"/>
          <p:cNvSpPr/>
          <p:nvPr/>
        </p:nvSpPr>
        <p:spPr>
          <a:xfrm>
            <a:off x="7866743" y="5790976"/>
            <a:ext cx="37737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Пам'ятник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Мацуо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Басьо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біля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 храму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Ріссякудзі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 в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префектурі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Ямагата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Gabriola" panose="04040605051002020D02" pitchFamily="8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93"/>
          <a:stretch/>
        </p:blipFill>
        <p:spPr>
          <a:xfrm>
            <a:off x="5254171" y="389335"/>
            <a:ext cx="3120571" cy="46616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Прямоугольник 8"/>
          <p:cNvSpPr/>
          <p:nvPr/>
        </p:nvSpPr>
        <p:spPr>
          <a:xfrm>
            <a:off x="5766376" y="525892"/>
            <a:ext cx="27077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Басьо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і </a:t>
            </a:r>
            <a:r>
              <a:rPr lang="ru-RU"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його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зимова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парасолька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714" y="4905829"/>
            <a:ext cx="3109784" cy="175325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Прямоугольник 10"/>
          <p:cNvSpPr/>
          <p:nvPr/>
        </p:nvSpPr>
        <p:spPr>
          <a:xfrm>
            <a:off x="5062927" y="6205247"/>
            <a:ext cx="1237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Басьо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 Сора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437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362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94657" y="103868"/>
            <a:ext cx="10515600" cy="941161"/>
          </a:xfrm>
        </p:spPr>
        <p:txBody>
          <a:bodyPr>
            <a:noAutofit/>
          </a:bodyPr>
          <a:lstStyle/>
          <a:p>
            <a:r>
              <a:rPr lang="ru-RU" sz="7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Ха́йку (яп. </a:t>
            </a:r>
            <a:r>
              <a:rPr lang="ja-JP" altLang="en-US" sz="7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俳句</a:t>
            </a:r>
            <a:r>
              <a:rPr lang="en-US" altLang="ja-JP" sz="7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, </a:t>
            </a:r>
            <a:r>
              <a:rPr lang="ja-JP" altLang="en-US" sz="7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はいく</a:t>
            </a:r>
            <a:r>
              <a:rPr lang="en-US" altLang="ja-JP" sz="7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abriola" panose="04040605051002020D02" pitchFamily="82" charset="0"/>
              </a:rPr>
              <a:t>) — </a:t>
            </a:r>
            <a:endParaRPr lang="ru-RU" sz="7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Gabriola" panose="04040605051002020D02" pitchFamily="8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471885" y="1204686"/>
            <a:ext cx="6603999" cy="539931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жанр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японської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ліричної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поезії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трирядковий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неримований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вірш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на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основі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першої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півстрофи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танка,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що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складається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з 17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складів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(5-7-5) і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відрізняється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простотою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поетичної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мови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свободою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викладу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Хайку - не просто жанр.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Це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-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явище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явище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суто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японське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що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має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специфічну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сутність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04" y="1217885"/>
            <a:ext cx="3681925" cy="541591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9346" y="1577108"/>
            <a:ext cx="4064139" cy="503763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780187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43543"/>
            <a:ext cx="12192004" cy="3860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98898"/>
            <a:ext cx="12193057" cy="38591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172" y="219983"/>
            <a:ext cx="10515600" cy="636360"/>
          </a:xfrm>
        </p:spPr>
        <p:txBody>
          <a:bodyPr>
            <a:noAutofit/>
          </a:bodyPr>
          <a:lstStyle/>
          <a:p>
            <a:pPr defTabSz="900113"/>
            <a:r>
              <a:rPr lang="uk-UA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Характерні ознаки хайку:</a:t>
            </a:r>
            <a:endParaRPr lang="ru-RU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676729"/>
              </p:ext>
            </p:extLst>
          </p:nvPr>
        </p:nvGraphicFramePr>
        <p:xfrm>
          <a:off x="359229" y="812800"/>
          <a:ext cx="11440885" cy="5863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50685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494" y="-46021"/>
            <a:ext cx="12314987" cy="695004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397830" y="301625"/>
            <a:ext cx="7474856" cy="622935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Хайку -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нерифмованний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тривірш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в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якому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традиційно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17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складів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Але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світові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мови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дуже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різняться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середньою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довжиною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слів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що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сильно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ускладнює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завдання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зберегти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перекладі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потрібну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кількість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складів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не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спотворюючи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при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цьому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змісту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і тому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сучасні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перекладачі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все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частіше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відходять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від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традиції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  <a:endParaRPr lang="ru-RU" sz="4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49" y="152475"/>
            <a:ext cx="3683292" cy="53858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58" y="1637495"/>
            <a:ext cx="3656277" cy="49919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423242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26893"/>
            <a:ext cx="12196482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363071" y="271955"/>
            <a:ext cx="11456894" cy="6182633"/>
          </a:xfrm>
        </p:spPr>
        <p:txBody>
          <a:bodyPr>
            <a:noAutofit/>
          </a:bodyPr>
          <a:lstStyle/>
          <a:p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 </a:t>
            </a:r>
            <a:r>
              <a:rPr lang="en-US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XVII-XVIII 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століттях, час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найвищого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розквіту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цього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жанру,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твір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хайку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було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дуже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поширеним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видом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дозвілля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-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хоч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і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витонченим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але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повсякденним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Поетичні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змагання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написанні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тривіршів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мали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місце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і в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парадних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кімнатах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багатих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будинків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і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серед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простолюдинів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sz="5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найвіддаленіших</a:t>
            </a:r>
            <a:r>
              <a:rPr lang="ru-RU" sz="5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селах.</a:t>
            </a:r>
            <a:endParaRPr lang="ru-RU" sz="5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5932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494" y="-58214"/>
            <a:ext cx="12314987" cy="69744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553" y="0"/>
            <a:ext cx="4029635" cy="20305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6"/>
          <a:stretch/>
        </p:blipFill>
        <p:spPr>
          <a:xfrm>
            <a:off x="8140032" y="4746812"/>
            <a:ext cx="4051968" cy="1990165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5493" y="333001"/>
            <a:ext cx="7577292" cy="630984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just"/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Особливість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хайку,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його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унікальність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у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здатності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виразити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декількох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словах,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відобразити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«картину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світу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» і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внутрішній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стан автора в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певний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момент.</a:t>
            </a:r>
          </a:p>
          <a:p>
            <a:r>
              <a:rPr lang="ru-RU" sz="3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Х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айку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пишуться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виключно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теперішньому</a:t>
            </a:r>
            <a:r>
              <a:rPr lang="ru-RU" sz="3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часі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pPr algn="just"/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Вірші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обов'язково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прив'язані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до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якої-небудь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пори року, але при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цьому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автор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її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не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називає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, а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позначає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за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допомогою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кіго</a:t>
            </a:r>
            <a:r>
              <a:rPr lang="ru-RU" sz="38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- «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сезонних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слів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»: «вишня в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цвіту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» буде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уособлювати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звичайно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ж, весну, а «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павутинка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в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повітрі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» - </a:t>
            </a:r>
            <a:r>
              <a:rPr lang="ru-RU" sz="38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осінь</a:t>
            </a:r>
            <a:r>
              <a:rPr lang="ru-RU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...</a:t>
            </a:r>
            <a:endParaRPr lang="ru-RU" sz="38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6"/>
          <a:stretch/>
        </p:blipFill>
        <p:spPr>
          <a:xfrm>
            <a:off x="7812740" y="1438837"/>
            <a:ext cx="4016189" cy="19498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5"/>
          <a:stretch/>
        </p:blipFill>
        <p:spPr>
          <a:xfrm>
            <a:off x="7839634" y="3052482"/>
            <a:ext cx="4007224" cy="20577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158409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6428"/>
            <a:ext cx="12321084" cy="697442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003322" y="465826"/>
            <a:ext cx="6970144" cy="6107502"/>
          </a:xfrm>
        </p:spPr>
        <p:txBody>
          <a:bodyPr>
            <a:normAutofit fontScale="85000" lnSpcReduction="20000"/>
          </a:bodyPr>
          <a:lstStyle/>
          <a:p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Лаконічність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і «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суворість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»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мови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маленького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вірша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його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вишукана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простота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відкривають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величезний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простір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для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уяви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читача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адже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хайку -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це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не «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розповідь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».</a:t>
            </a:r>
          </a:p>
          <a:p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Це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тонкий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натяк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ніжний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дотик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ледве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вловимий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аромат і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лише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злегка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позначений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абрис, в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якому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можна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побачити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і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відчути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цілий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світ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 - для кожного </a:t>
            </a:r>
            <a:r>
              <a:rPr lang="ru-RU" sz="5400" b="1" dirty="0" err="1" smtClean="0">
                <a:solidFill>
                  <a:srgbClr val="002060"/>
                </a:solidFill>
                <a:latin typeface="Gabriola" panose="04040605051002020D02" pitchFamily="82" charset="0"/>
              </a:rPr>
              <a:t>свій</a:t>
            </a:r>
            <a:r>
              <a:rPr lang="ru-RU" sz="54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909" y="135641"/>
            <a:ext cx="4278320" cy="284909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048" y="4225315"/>
            <a:ext cx="4330460" cy="24256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074" y="2169443"/>
            <a:ext cx="4919086" cy="27648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451493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542" y="-58214"/>
            <a:ext cx="12321084" cy="697442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83078" y="617927"/>
            <a:ext cx="5451895" cy="580012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Поет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тільки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пропонує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палітру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фарби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читач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вибирає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сам. </a:t>
            </a:r>
          </a:p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І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палітри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багатше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ніж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у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Мацуо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Басьо,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немає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ні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у одного автора хайку. 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7892063" y="143713"/>
            <a:ext cx="3989387" cy="4876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Прямоугольник 9"/>
          <p:cNvSpPr/>
          <p:nvPr/>
        </p:nvSpPr>
        <p:spPr>
          <a:xfrm>
            <a:off x="8833448" y="3830453"/>
            <a:ext cx="3053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Портрет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Мацуо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Басьо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кисті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його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учня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Огава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Харіцу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855" y="4623734"/>
            <a:ext cx="3158003" cy="21134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4823" y="4244196"/>
            <a:ext cx="3139047" cy="2090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25" y="2113372"/>
            <a:ext cx="3199077" cy="213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565" y="491978"/>
            <a:ext cx="3202505" cy="180264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3761504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Творча робота</a:t>
            </a:r>
            <a:endParaRPr lang="ru-RU" sz="8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882" y="2134906"/>
            <a:ext cx="11335871" cy="4351338"/>
          </a:xfrm>
        </p:spPr>
        <p:txBody>
          <a:bodyPr>
            <a:noAutofit/>
          </a:bodyPr>
          <a:lstStyle/>
          <a:p>
            <a:r>
              <a:rPr lang="uk-UA" sz="7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Прочитайте запропоновані хайку.</a:t>
            </a:r>
          </a:p>
          <a:p>
            <a:r>
              <a:rPr lang="uk-UA" sz="7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Доведіть, що Мацуо Басьо вміє малювати словом.</a:t>
            </a:r>
            <a:endParaRPr lang="ru-RU" sz="7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8843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Объект 5"/>
          <p:cNvSpPr>
            <a:spLocks noGrp="1"/>
          </p:cNvSpPr>
          <p:nvPr>
            <p:ph idx="4294967295"/>
          </p:nvPr>
        </p:nvSpPr>
        <p:spPr>
          <a:xfrm>
            <a:off x="2003612" y="669178"/>
            <a:ext cx="9345706" cy="52744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Засохла </a:t>
            </a:r>
            <a:r>
              <a:rPr lang="ru-RU" sz="12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гілка</a:t>
            </a:r>
            <a:r>
              <a:rPr lang="ru-RU" sz="1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 —</a:t>
            </a:r>
          </a:p>
          <a:p>
            <a:pPr marL="0" indent="0">
              <a:buNone/>
            </a:pPr>
            <a:r>
              <a:rPr lang="ru-RU" sz="12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Крука</a:t>
            </a:r>
            <a:r>
              <a:rPr lang="ru-RU" sz="1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12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притулок</a:t>
            </a:r>
            <a:r>
              <a:rPr lang="ru-RU" sz="1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.</a:t>
            </a:r>
          </a:p>
          <a:p>
            <a:pPr marL="0" indent="0">
              <a:buNone/>
            </a:pPr>
            <a:r>
              <a:rPr lang="ru-RU" sz="12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Осінній</a:t>
            </a:r>
            <a:r>
              <a:rPr lang="ru-RU" sz="1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12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вечір</a:t>
            </a:r>
            <a:r>
              <a:rPr lang="ru-RU" sz="1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Gabriola" panose="04040605051002020D02" pitchFamily="82" charset="0"/>
              </a:rPr>
              <a:t>.</a:t>
            </a:r>
            <a:endParaRPr lang="ru-RU" sz="12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9577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5930"/>
            <a:ext cx="12191999" cy="68639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3717" y="365125"/>
            <a:ext cx="11066929" cy="6008781"/>
          </a:xfrm>
        </p:spPr>
        <p:txBody>
          <a:bodyPr>
            <a:normAutofit/>
          </a:bodyPr>
          <a:lstStyle/>
          <a:p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Невже 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заснула,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/>
            </a:r>
            <a:b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</a:b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Душу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солов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'‎ю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довіривши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свою,</a:t>
            </a:r>
            <a:b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</a:b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Верба плакуча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?</a:t>
            </a:r>
            <a:endParaRPr lang="ru-RU" sz="8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7162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93" t="1514" r="846" b="3432"/>
          <a:stretch/>
        </p:blipFill>
        <p:spPr>
          <a:xfrm>
            <a:off x="-69698" y="0"/>
            <a:ext cx="12261698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030506" y="673100"/>
            <a:ext cx="9466728" cy="55528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Старий ставок.</a:t>
            </a:r>
          </a:p>
          <a:p>
            <a:pPr marL="0" indent="0">
              <a:buNone/>
            </a:pPr>
            <a:r>
              <a:rPr lang="ru-RU" sz="12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Пірнуло</a:t>
            </a:r>
            <a:r>
              <a:rPr lang="ru-RU" sz="1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12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жабеня</a:t>
            </a:r>
            <a:r>
              <a:rPr lang="ru-RU" sz="1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1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-</a:t>
            </a:r>
            <a:endParaRPr lang="ru-RU" sz="12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marL="0" indent="0">
              <a:buNone/>
            </a:pPr>
            <a:r>
              <a:rPr lang="ru-RU" sz="1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Вода сплеснула</a:t>
            </a:r>
            <a:r>
              <a:rPr lang="ru-RU" sz="1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.</a:t>
            </a:r>
            <a:endParaRPr lang="ru-RU" sz="1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7010400" y="569913"/>
            <a:ext cx="5181600" cy="5951537"/>
          </a:xfrm>
        </p:spPr>
        <p:txBody>
          <a:bodyPr>
            <a:normAutofit/>
          </a:bodyPr>
          <a:lstStyle/>
          <a:p>
            <a:endParaRPr lang="uk-UA" sz="2000" dirty="0"/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9993959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21976" y="1072590"/>
            <a:ext cx="11170024" cy="5503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Осіння перша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мряка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!</a:t>
            </a:r>
          </a:p>
          <a:p>
            <a:pPr marL="0" indent="0">
              <a:buNone/>
            </a:pP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Навіть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мавпа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,</a:t>
            </a:r>
          </a:p>
          <a:p>
            <a:pPr marL="0" indent="0">
              <a:buNone/>
            </a:pPr>
            <a:r>
              <a:rPr lang="ru-RU" sz="8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Здається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,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мріє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про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дощовичок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3728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824" y="365125"/>
            <a:ext cx="11282081" cy="5995334"/>
          </a:xfrm>
        </p:spPr>
        <p:txBody>
          <a:bodyPr>
            <a:noAutofit/>
          </a:bodyPr>
          <a:lstStyle/>
          <a:p>
            <a: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Осіння </a:t>
            </a:r>
            <a:r>
              <a:rPr lang="ru-RU" sz="9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паморозь</a:t>
            </a:r>
            <a: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!</a:t>
            </a:r>
            <a:b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</a:br>
            <a: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Рукою </a:t>
            </a:r>
            <a:r>
              <a:rPr lang="ru-RU" sz="9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доторкнешся</a:t>
            </a:r>
            <a: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,</a:t>
            </a:r>
            <a:b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</a:br>
            <a: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І на </a:t>
            </a:r>
            <a:r>
              <a:rPr lang="ru-RU" sz="9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долоні</a:t>
            </a:r>
            <a: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9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сльози</a:t>
            </a:r>
            <a:r>
              <a:rPr lang="ru-RU" sz="9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9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палахтять</a:t>
            </a:r>
            <a:r>
              <a:rPr lang="ru-RU" sz="9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.</a:t>
            </a:r>
            <a:endParaRPr lang="ru-RU" sz="9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820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236824" cy="68580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8529" y="338231"/>
            <a:ext cx="11183471" cy="556502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Яке блаженство!</a:t>
            </a:r>
            <a:b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</a:b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Снігу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аромат</a:t>
            </a:r>
            <a:b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</a:b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З </a:t>
            </a: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Південної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долини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долинає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45580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7868"/>
            <a:ext cx="12193057" cy="71268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61565" y="1005354"/>
            <a:ext cx="10071846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Серпанок </a:t>
            </a: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весняний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pPr marL="0" indent="0">
              <a:buNone/>
            </a:pP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Сливовий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цвіт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і </a:t>
            </a: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місяць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-</a:t>
            </a:r>
            <a:endParaRPr lang="ru-RU" sz="9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marL="0" indent="0">
              <a:buNone/>
            </a:pP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Завершений пейзаж!</a:t>
            </a:r>
          </a:p>
        </p:txBody>
      </p:sp>
    </p:spTree>
    <p:extLst>
      <p:ext uri="{BB962C8B-B14F-4D97-AF65-F5344CB8AC3E}">
        <p14:creationId xmlns:p14="http://schemas.microsoft.com/office/powerpoint/2010/main" val="767605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336176" y="1264023"/>
            <a:ext cx="11855824" cy="50070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Вода замерзла,</a:t>
            </a:r>
          </a:p>
          <a:p>
            <a:pPr marL="0" indent="0">
              <a:buNone/>
            </a:pP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Розколовши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глечик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pPr marL="0" indent="0">
              <a:buNone/>
            </a:pP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І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тріск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раптовий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розбудив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мене.</a:t>
            </a:r>
          </a:p>
        </p:txBody>
      </p:sp>
    </p:spTree>
    <p:extLst>
      <p:ext uri="{BB962C8B-B14F-4D97-AF65-F5344CB8AC3E}">
        <p14:creationId xmlns:p14="http://schemas.microsoft.com/office/powerpoint/2010/main" val="39962086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0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95082" y="1048871"/>
            <a:ext cx="10945906" cy="48591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За пасмом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гір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,</a:t>
            </a:r>
          </a:p>
          <a:p>
            <a:pPr marL="0" indent="0">
              <a:buNone/>
            </a:pP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Неначе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з хмари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дощ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, —</a:t>
            </a:r>
          </a:p>
          <a:p>
            <a:pPr marL="0" indent="0">
              <a:buNone/>
            </a:pP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Засніжена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вершина </a:t>
            </a:r>
            <a:r>
              <a:rPr lang="ru-RU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Фудзіями</a:t>
            </a:r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554781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494" y="-58214"/>
            <a:ext cx="12314987" cy="697442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676400" y="1166719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Дорога </a:t>
            </a: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ця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-</a:t>
            </a:r>
            <a:endParaRPr lang="ru-RU" sz="9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marL="0" indent="0">
              <a:buNone/>
            </a:pP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Така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пуста, безлюдна!</a:t>
            </a:r>
          </a:p>
          <a:p>
            <a:pPr marL="0" indent="0">
              <a:buNone/>
            </a:pP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Осінні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сутінки</a:t>
            </a:r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234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5494" y="1502896"/>
            <a:ext cx="11936506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Хто за </a:t>
            </a:r>
            <a:r>
              <a:rPr lang="ru-RU" sz="8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осіннім</a:t>
            </a: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вітром</a:t>
            </a: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мандрував</a:t>
            </a: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,</a:t>
            </a:r>
          </a:p>
          <a:p>
            <a:pPr marL="0" indent="0">
              <a:buNone/>
            </a:pP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Спав просто неба,</a:t>
            </a:r>
          </a:p>
          <a:p>
            <a:pPr marL="0" indent="0">
              <a:buNone/>
            </a:pP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Той </a:t>
            </a:r>
            <a:r>
              <a:rPr lang="ru-RU" sz="8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збагнути</a:t>
            </a: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може</a:t>
            </a: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мої</a:t>
            </a:r>
            <a:r>
              <a:rPr lang="ru-RU" sz="8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пісні</a:t>
            </a:r>
            <a:r>
              <a:rPr lang="ru-RU" sz="8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!</a:t>
            </a:r>
            <a:endParaRPr lang="ru-RU" sz="8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5743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36" y="414539"/>
            <a:ext cx="3464016" cy="56635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 prst="angle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698" y="518894"/>
            <a:ext cx="4355989" cy="56398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 prst="angle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4789" y="564777"/>
            <a:ext cx="3608017" cy="55401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 prst="angle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6680" y="1244117"/>
            <a:ext cx="3478059" cy="5137957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 prst="angle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1233" y="1222167"/>
            <a:ext cx="3438103" cy="5132675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 prst="angle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7288" y="1171766"/>
            <a:ext cx="3406288" cy="5136777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 prst="angle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943" y="1817225"/>
            <a:ext cx="3383022" cy="4875723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2633" y="1779871"/>
            <a:ext cx="3357026" cy="4872259"/>
          </a:xfrm>
          <a:prstGeom prst="rect">
            <a:avLst/>
          </a:prstGeom>
          <a:scene3d>
            <a:camera prst="obliqueTopRight"/>
            <a:lightRig rig="threePt" dir="t"/>
          </a:scene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4015" y="1753684"/>
            <a:ext cx="3355831" cy="4953846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85212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837329" y="373342"/>
            <a:ext cx="9211235" cy="62426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7200" dirty="0" smtClean="0"/>
              <a:t> 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«Слова не </a:t>
            </a:r>
            <a:r>
              <a:rPr lang="ru-RU" sz="8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повинні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відволікати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увагу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на самих себе, тому </a:t>
            </a:r>
            <a:r>
              <a:rPr lang="ru-RU" sz="8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що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8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істина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 - за межами </a:t>
            </a:r>
            <a:r>
              <a:rPr lang="ru-RU" sz="8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слів</a:t>
            </a:r>
            <a:r>
              <a:rPr lang="ru-RU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». </a:t>
            </a:r>
            <a:endParaRPr lang="en-US" sz="8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marL="0" indent="0" algn="r">
              <a:buNone/>
            </a:pPr>
            <a:r>
              <a:rPr lang="uk-UA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</a:rPr>
              <a:t>Мацуо Басьо</a:t>
            </a:r>
            <a:endParaRPr lang="ru-RU" sz="8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623" y="466398"/>
            <a:ext cx="2366683" cy="60688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 rot="21215403">
            <a:off x="699553" y="5509997"/>
            <a:ext cx="22322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Портрет </a:t>
            </a:r>
            <a:r>
              <a:rPr lang="ru-RU" sz="2400" b="1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Басьо</a:t>
            </a:r>
            <a:r>
              <a:rPr lang="ru-RU" sz="24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роботи</a:t>
            </a:r>
            <a:r>
              <a:rPr lang="ru-RU" sz="24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Йоси</a:t>
            </a:r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Бусона</a:t>
            </a:r>
            <a:endParaRPr lang="ru-RU" sz="24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188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494" y="-61263"/>
            <a:ext cx="12314987" cy="69805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71" y="176439"/>
            <a:ext cx="10515600" cy="320675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Інтернет-джерела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136" y="725713"/>
            <a:ext cx="11506201" cy="5921829"/>
          </a:xfrm>
        </p:spPr>
        <p:txBody>
          <a:bodyPr>
            <a:normAutofit lnSpcReduction="10000"/>
          </a:bodyPr>
          <a:lstStyle/>
          <a:p>
            <a:r>
              <a:rPr lang="en-US" sz="1400" dirty="0" smtClean="0">
                <a:hlinkClick r:id="rId4"/>
              </a:rPr>
              <a:t>https://persons-journal.com/journal/534/540</a:t>
            </a:r>
            <a:endParaRPr lang="uk-UA" sz="1400" dirty="0" smtClean="0"/>
          </a:p>
          <a:p>
            <a:r>
              <a:rPr lang="en-US" sz="1400" dirty="0" smtClean="0"/>
              <a:t>https://upload.wikimedia.org/wikipedia/commons/c/cd/Basho_by_Hokusai-small.jpg</a:t>
            </a:r>
          </a:p>
          <a:p>
            <a:r>
              <a:rPr lang="en-US" sz="1400" dirty="0" smtClean="0"/>
              <a:t>https://www.nlb.by/upload/medialibrary/d0c/base_hakue_kulturologia.jpg</a:t>
            </a:r>
          </a:p>
          <a:p>
            <a:r>
              <a:rPr lang="en-US" sz="1400" dirty="0" smtClean="0"/>
              <a:t>https://upload.wikimedia.org/wikipedia/commons/thumb/f/f5/MatsuoBasyoSeika.jpg/170px-MatsuoBasyoSeika.jpg</a:t>
            </a:r>
          </a:p>
          <a:p>
            <a:r>
              <a:rPr lang="en-US" sz="1400" dirty="0" smtClean="0"/>
              <a:t>http://flibusta.site/i/0/572300/image5_5dc52b5893a3b10700161ee5_jpg.jpeg</a:t>
            </a:r>
          </a:p>
          <a:p>
            <a:r>
              <a:rPr lang="en-US" sz="1400" dirty="0" smtClean="0"/>
              <a:t>http://flibusta.site/i/0/572300/image12_5dc5315593a3b10700161f02_jpg.jpeg</a:t>
            </a:r>
          </a:p>
          <a:p>
            <a:r>
              <a:rPr lang="en-US" sz="1400" dirty="0" smtClean="0"/>
              <a:t>https://t4.ftcdn.net/jpg/00/13/83/23/240_F_13832329_YNPFuNnDQYAfVwqrLk0xkiopgwMWyuDM.jpg</a:t>
            </a:r>
          </a:p>
          <a:p>
            <a:r>
              <a:rPr lang="en-US" sz="1400" dirty="0" smtClean="0"/>
              <a:t>https://t3.ftcdn.net/jpg/01/34/97/64/240_F_134976412_ERUCOegE29iWIfWwy5B364RdpspdJDeN.jpg</a:t>
            </a:r>
          </a:p>
          <a:p>
            <a:r>
              <a:rPr lang="en-US" sz="1400" dirty="0" smtClean="0"/>
              <a:t>https://as2.ftcdn.net/v2/jpg/00/21/80/43/1000_F_21804380_FAQNV9YxBhXCKtPwIYNbbJyvan0IOdcU.jpg</a:t>
            </a:r>
          </a:p>
          <a:p>
            <a:r>
              <a:rPr lang="en-US" sz="1400" dirty="0" smtClean="0"/>
              <a:t>https://t4.ftcdn.net/jpg/00/35/82/35/240_F_35823504_drsmD6AuuVSOmXNiQ6kkhWnhSMkI2HwW.jpg</a:t>
            </a:r>
          </a:p>
          <a:p>
            <a:r>
              <a:rPr lang="en-US" sz="1400" dirty="0" smtClean="0"/>
              <a:t>https://www.nlb.by/upload/medialibrary/547/sposobzapisihaiku_kulturologia.jpg</a:t>
            </a:r>
          </a:p>
          <a:p>
            <a:r>
              <a:rPr lang="en-US" sz="1400" dirty="0" smtClean="0"/>
              <a:t>https://www.nlb.by/upload/medialibrary/3e0/zapishaiku_kulturologia.jpg</a:t>
            </a:r>
          </a:p>
          <a:p>
            <a:r>
              <a:rPr lang="en-US" sz="1400" dirty="0" smtClean="0"/>
              <a:t>https://study-japan-guide.com/media/articles/64_850km.jpg</a:t>
            </a:r>
          </a:p>
          <a:p>
            <a:r>
              <a:rPr lang="en-US" sz="1400" dirty="0"/>
              <a:t>https://jamato.ru/images/kulture/haiku_foto.jpg</a:t>
            </a:r>
          </a:p>
          <a:p>
            <a:r>
              <a:rPr lang="en-US" sz="1400" dirty="0"/>
              <a:t>https://t4.ftcdn.net/jpg/00/65/67/11/240_F_65671102_4lGjYooFgZ3NTFcOllc6Pt8p8Yqxwqdr.jpg</a:t>
            </a:r>
          </a:p>
          <a:p>
            <a:r>
              <a:rPr lang="en-US" sz="1400" dirty="0"/>
              <a:t>https</a:t>
            </a:r>
            <a:r>
              <a:rPr lang="en-US" sz="1400" dirty="0" smtClean="0"/>
              <a:t>://t3.ftcdn.net/jpg/02/13/20/22/240_F_213202209_Vo9VhrJhjRcELynIfH4dHo1zAeMZvN4H.jpg</a:t>
            </a:r>
          </a:p>
          <a:p>
            <a:r>
              <a:rPr lang="en-US" sz="1400" dirty="0"/>
              <a:t>https://t3.ftcdn.net/jpg/01/66/01/24/240_F_166012464_BoysEK3i9u6bDPoZuefzr3rJqt3nd9Nf.jpg</a:t>
            </a:r>
          </a:p>
          <a:p>
            <a:r>
              <a:rPr lang="en-US" sz="1400" dirty="0"/>
              <a:t>https://t3.ftcdn.net/jpg/02/43/40/24/240_F_243402400_4O6lX6fiR6FXyyXEOhVxThRhmhZaTXiN.jpg</a:t>
            </a:r>
          </a:p>
          <a:p>
            <a:r>
              <a:rPr lang="en-US" sz="1400" dirty="0"/>
              <a:t>https://image.isu.pub/150729161748-c73cc8e69f466372cb7ad802183a9b59/jpg/page_1.jpg</a:t>
            </a:r>
          </a:p>
          <a:p>
            <a:r>
              <a:rPr lang="en-US" sz="1400" dirty="0"/>
              <a:t>https://lavkababuin.com/image/cache/alias/macuo-basbo-poezi-574291/macuo-basbo-poezi-574291-main-1000x1000.jpg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82946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494" y="-61263"/>
            <a:ext cx="12314987" cy="69805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71" y="130141"/>
            <a:ext cx="10515600" cy="320675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Інтернет-джерела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435" y="575242"/>
            <a:ext cx="11506201" cy="6091776"/>
          </a:xfrm>
        </p:spPr>
        <p:txBody>
          <a:bodyPr>
            <a:normAutofit fontScale="92500" lnSpcReduction="20000"/>
          </a:bodyPr>
          <a:lstStyle/>
          <a:p>
            <a:r>
              <a:rPr lang="en-US" sz="1400" dirty="0">
                <a:hlinkClick r:id="rId4"/>
              </a:rPr>
              <a:t>http://</a:t>
            </a:r>
            <a:r>
              <a:rPr lang="en-US" sz="1400" dirty="0" smtClean="0">
                <a:hlinkClick r:id="rId4"/>
              </a:rPr>
              <a:t>flibusta.site/i/0/572300/image47_5dc544c793a3b10700161f56_jpg.jpeg</a:t>
            </a:r>
            <a:endParaRPr lang="uk-UA" sz="1400" dirty="0"/>
          </a:p>
          <a:p>
            <a:r>
              <a:rPr lang="en-US" sz="1400" dirty="0"/>
              <a:t>https://t3.ftcdn.net/jpg/00/83/31/46/240_F_83314655_QBfATjluK37uTjMdkVwwOO8Pde4IRO9h.jpg</a:t>
            </a:r>
          </a:p>
          <a:p>
            <a:r>
              <a:rPr lang="en-US" sz="1400" dirty="0"/>
              <a:t>https://t3.ftcdn.net/jpg/00/59/75/14/240_F_59751475_EZgcQzWLaYL2g1nL7PKHNNS7MFqvMa0.jpgO</a:t>
            </a:r>
          </a:p>
          <a:p>
            <a:r>
              <a:rPr lang="en-US" sz="1400" dirty="0"/>
              <a:t>https://t3.ftcdn.net/jpg/00/97/53/68/240_F_97536860_njwOIX01fsQOsog1P0Qdpq8ngG7pPMb2.jpg</a:t>
            </a:r>
          </a:p>
          <a:p>
            <a:r>
              <a:rPr lang="en-US" sz="1400" dirty="0"/>
              <a:t>https://as1.ftcdn.net/v2/jpg/00/75/86/94/1000_F_75869474_imFeoOAsEe81HnQNJhorUR4VYYhZ3FDc.jpg</a:t>
            </a:r>
          </a:p>
          <a:p>
            <a:r>
              <a:rPr lang="en-US" sz="1400" dirty="0">
                <a:hlinkClick r:id="rId5"/>
              </a:rPr>
              <a:t>https://sites.google.com/site/thelandjapan/_/</a:t>
            </a:r>
            <a:r>
              <a:rPr lang="en-US" sz="1400" dirty="0" smtClean="0">
                <a:hlinkClick r:id="rId5"/>
              </a:rPr>
              <a:t>rsrc/1468737727869/fudziama/6.jpg?height=300&amp;width=400</a:t>
            </a:r>
            <a:endParaRPr lang="uk-UA" sz="1400" dirty="0" smtClean="0"/>
          </a:p>
          <a:p>
            <a:r>
              <a:rPr lang="en-US" sz="1400" dirty="0">
                <a:hlinkClick r:id="rId6"/>
              </a:rPr>
              <a:t>http://</a:t>
            </a:r>
            <a:r>
              <a:rPr lang="en-US" sz="1400" dirty="0" smtClean="0">
                <a:hlinkClick r:id="rId6"/>
              </a:rPr>
              <a:t>www.tutkatamka.com.ua/wp-content/uploads/2018/08/1-5.jpg</a:t>
            </a:r>
            <a:endParaRPr lang="uk-UA" sz="1400" dirty="0" smtClean="0"/>
          </a:p>
          <a:p>
            <a:r>
              <a:rPr lang="en-US" sz="1400" dirty="0">
                <a:hlinkClick r:id="rId7"/>
              </a:rPr>
              <a:t>https://</a:t>
            </a:r>
            <a:r>
              <a:rPr lang="en-US" sz="1400" dirty="0" smtClean="0">
                <a:hlinkClick r:id="rId7"/>
              </a:rPr>
              <a:t>cs8.pikabu.ru/post_img/big/2016/11/12/10/1478967225145815168.jpg</a:t>
            </a:r>
            <a:endParaRPr lang="uk-UA" sz="1400" dirty="0" smtClean="0"/>
          </a:p>
          <a:p>
            <a:r>
              <a:rPr lang="en-US" sz="1400" dirty="0">
                <a:hlinkClick r:id="rId8"/>
              </a:rPr>
              <a:t>https://</a:t>
            </a:r>
            <a:r>
              <a:rPr lang="en-US" sz="1400" dirty="0" smtClean="0">
                <a:hlinkClick r:id="rId8"/>
              </a:rPr>
              <a:t>www.depo.ua/uploads/202593/conversions/510cd33fa0b6bb25a987362b6fda4a07-wide-big.jpg</a:t>
            </a:r>
            <a:endParaRPr lang="uk-UA" sz="1400" dirty="0" smtClean="0"/>
          </a:p>
          <a:p>
            <a:r>
              <a:rPr lang="en-US" sz="1400" dirty="0">
                <a:hlinkClick r:id="rId9"/>
              </a:rPr>
              <a:t>https://</a:t>
            </a:r>
            <a:r>
              <a:rPr lang="en-US" sz="1400" dirty="0" smtClean="0">
                <a:hlinkClick r:id="rId9"/>
              </a:rPr>
              <a:t>mala.storinka.org/uploaded/images/Articles/portrety/marija_janovska/osin_1.jpg</a:t>
            </a:r>
            <a:endParaRPr lang="uk-UA" sz="1400" dirty="0" smtClean="0"/>
          </a:p>
          <a:p>
            <a:r>
              <a:rPr lang="en-US" sz="1400" dirty="0">
                <a:hlinkClick r:id="rId10"/>
              </a:rPr>
              <a:t>https://</a:t>
            </a:r>
            <a:r>
              <a:rPr lang="en-US" sz="1400" dirty="0" smtClean="0">
                <a:hlinkClick r:id="rId10"/>
              </a:rPr>
              <a:t>replyua.net/uploads/posts/2020-01/medium/1580035594_sneg.jpg</a:t>
            </a:r>
            <a:endParaRPr lang="uk-UA" sz="1400" dirty="0" smtClean="0"/>
          </a:p>
          <a:p>
            <a:r>
              <a:rPr lang="en-US" sz="1400" dirty="0"/>
              <a:t>https://t3.ftcdn.net/jpg/00/31/53/12/240_F_31531267_vwrZc8WHhdyhsl46zfE08tFPqhS8M7v7.jpg</a:t>
            </a:r>
          </a:p>
          <a:p>
            <a:r>
              <a:rPr lang="en-US" sz="1400" dirty="0"/>
              <a:t>https://p4.wallpaperbetter.com/wallpaper/167/574/435/autumn-fog-landscape-road-wallpaper-preview.jpg</a:t>
            </a:r>
          </a:p>
          <a:p>
            <a:r>
              <a:rPr lang="en-US" sz="1400" dirty="0"/>
              <a:t>https://img.yakaboo.ua/media/entity/author/cache/1/image/228x300/31b681157c4c1a5551b0db4896e7972f/5/7/5789.jpg</a:t>
            </a:r>
          </a:p>
          <a:p>
            <a:r>
              <a:rPr lang="en-US" sz="1400" dirty="0"/>
              <a:t>https://images-na.ssl-images-amazon.com/images/I/51wE-KM2hFL._SX383_BO1,204,203,200_.jpg</a:t>
            </a:r>
          </a:p>
          <a:p>
            <a:r>
              <a:rPr lang="en-US" sz="1400" dirty="0"/>
              <a:t>https://encrypted-tbn0.gstatic.com/images?q=tbn:ANd9GcQMnzNdoF5k6hDyF5EPg5xP7t_3UZE5RjOAEw&amp;usqp=CAU</a:t>
            </a:r>
          </a:p>
          <a:p>
            <a:r>
              <a:rPr lang="en-US" sz="1400" dirty="0"/>
              <a:t>https://cdnec.sanmin.com.tw/product_images/755/755964226.jpg</a:t>
            </a:r>
          </a:p>
          <a:p>
            <a:r>
              <a:rPr lang="en-US" sz="1400" dirty="0"/>
              <a:t>https://images.ua.prom.st/1313742868_matsuo-baso-lik.jpg</a:t>
            </a:r>
          </a:p>
          <a:p>
            <a:r>
              <a:rPr lang="en-US" sz="1400" dirty="0"/>
              <a:t>https://image.winudf.com/v2/image1/Y29tLndoaXRldGlnZXIuaG9ra3ViYWNlX3NjcmVlbl8wXzE1NDkxNTE3NzhfMDk2/screen-0.jpg?fakeurl=1&amp;type=.jpg</a:t>
            </a:r>
          </a:p>
          <a:p>
            <a:r>
              <a:rPr lang="en-US" sz="1400" dirty="0"/>
              <a:t>https://lh3.googleusercontent.com/proxy/CR0eZkixDUeb53QdlEwY2_LeIA-Du308IVmAdAOEnsipLKyIyuFJ5GHn6walh12d8quMbczTHpLloVocfqNaqveo22XZ71DFgWL8i0Q</a:t>
            </a:r>
          </a:p>
          <a:p>
            <a:r>
              <a:rPr lang="en-US" sz="1400" dirty="0"/>
              <a:t>https://lavkababuin.com/image/cache/alias/stezhkami-pivnochi-438295/stezhkami-pivnochi-438295-main-223x414.jpg</a:t>
            </a:r>
          </a:p>
          <a:p>
            <a:endParaRPr lang="uk-UA" sz="1400" dirty="0" smtClean="0"/>
          </a:p>
        </p:txBody>
      </p:sp>
    </p:spTree>
    <p:extLst>
      <p:ext uri="{BB962C8B-B14F-4D97-AF65-F5344CB8AC3E}">
        <p14:creationId xmlns:p14="http://schemas.microsoft.com/office/powerpoint/2010/main" val="41345937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894</Words>
  <Application>Microsoft Office PowerPoint</Application>
  <PresentationFormat>Широкоэкранный</PresentationFormat>
  <Paragraphs>121</Paragraphs>
  <Slides>28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MS PGothic</vt:lpstr>
      <vt:lpstr>Arial</vt:lpstr>
      <vt:lpstr>Calibri</vt:lpstr>
      <vt:lpstr>Calibri Light</vt:lpstr>
      <vt:lpstr>Gabriola</vt:lpstr>
      <vt:lpstr>Тема Office</vt:lpstr>
      <vt:lpstr>Поетичне бачення світу Мацуо Басьо</vt:lpstr>
      <vt:lpstr>Презентация PowerPoint</vt:lpstr>
      <vt:lpstr>Презентация PowerPoint</vt:lpstr>
      <vt:lpstr>Басьо Мацуо (справжнє ім'я Дзінсітіро, 1644-1694) - </vt:lpstr>
      <vt:lpstr>Презентация PowerPoint</vt:lpstr>
      <vt:lpstr>Ха́йку (яп. 俳句, はいく) — </vt:lpstr>
      <vt:lpstr>Характерні ознаки хайку: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Творча робота</vt:lpstr>
      <vt:lpstr>Презентация PowerPoint</vt:lpstr>
      <vt:lpstr>Невже заснула, Душу солов'‎ю довіривши свою, Верба плакуча?</vt:lpstr>
      <vt:lpstr>Презентация PowerPoint</vt:lpstr>
      <vt:lpstr>Презентация PowerPoint</vt:lpstr>
      <vt:lpstr>Осіння паморозь! Рукою доторкнешся, І на долоні сльози палахтять.</vt:lpstr>
      <vt:lpstr>Яке блаженство! Снігу аромат З Південної долини долинає.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Інтернет-джерела</vt:lpstr>
      <vt:lpstr>Інтернет-джерела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189</cp:revision>
  <dcterms:created xsi:type="dcterms:W3CDTF">2021-07-14T09:25:44Z</dcterms:created>
  <dcterms:modified xsi:type="dcterms:W3CDTF">2021-07-17T21:02:48Z</dcterms:modified>
</cp:coreProperties>
</file>