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3A51-7041-4574-9DD4-F021C7EE9351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DAF7-E292-4BDA-A446-A3F32A59A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123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3A51-7041-4574-9DD4-F021C7EE9351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DAF7-E292-4BDA-A446-A3F32A59A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2257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3A51-7041-4574-9DD4-F021C7EE9351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DAF7-E292-4BDA-A446-A3F32A59A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65982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3A51-7041-4574-9DD4-F021C7EE9351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DAF7-E292-4BDA-A446-A3F32A59A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5372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3A51-7041-4574-9DD4-F021C7EE9351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DAF7-E292-4BDA-A446-A3F32A59AF14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074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3A51-7041-4574-9DD4-F021C7EE9351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DAF7-E292-4BDA-A446-A3F32A59A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3898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3A51-7041-4574-9DD4-F021C7EE9351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DAF7-E292-4BDA-A446-A3F32A59A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7720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3A51-7041-4574-9DD4-F021C7EE9351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DAF7-E292-4BDA-A446-A3F32A59A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5397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933A51-7041-4574-9DD4-F021C7EE9351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DAF7-E292-4BDA-A446-A3F32A59A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5071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3A51-7041-4574-9DD4-F021C7EE9351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DAF7-E292-4BDA-A446-A3F32A59A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9036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3A51-7041-4574-9DD4-F021C7EE9351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DAF7-E292-4BDA-A446-A3F32A59A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527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933A51-7041-4574-9DD4-F021C7EE9351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9E2BDAF7-E292-4BDA-A446-A3F32A59A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5933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it6WZjKKP2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9A61B9-E968-452C-8D9F-7CFFE2B1EA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Зустрічаймо дослідників!</a:t>
            </a:r>
            <a:br>
              <a:rPr lang="uk-UA" dirty="0"/>
            </a:br>
            <a:r>
              <a:rPr lang="uk-UA" dirty="0"/>
              <a:t>Стара книга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E60FCDA-C130-4A52-AB95-4324CF263B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https://youtu.be/it6WZjKKP2s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48584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5D2B6C-21E3-43A5-8F6D-9A5A584DB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Домашнє завдання: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4374004-2938-422F-893D-5EE7298151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7995" y="2671012"/>
            <a:ext cx="8916009" cy="2121098"/>
          </a:xfrm>
        </p:spPr>
      </p:pic>
    </p:spTree>
    <p:extLst>
      <p:ext uri="{BB962C8B-B14F-4D97-AF65-F5344CB8AC3E}">
        <p14:creationId xmlns:p14="http://schemas.microsoft.com/office/powerpoint/2010/main" val="1173015682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9</TotalTime>
  <Words>22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Corbel</vt:lpstr>
      <vt:lpstr>Gill Sans MT</vt:lpstr>
      <vt:lpstr>Посылка</vt:lpstr>
      <vt:lpstr>Зустрічаймо дослідників! Стара книга</vt:lpstr>
      <vt:lpstr>Домашнє завдання: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Зустрічаймо дослідників! Стара книга</dc:title>
  <dc:creator>Natalia Oros</dc:creator>
  <cp:lastModifiedBy>Natalia Oros</cp:lastModifiedBy>
  <cp:revision>1</cp:revision>
  <dcterms:created xsi:type="dcterms:W3CDTF">2022-09-14T10:32:01Z</dcterms:created>
  <dcterms:modified xsi:type="dcterms:W3CDTF">2022-09-14T10:41:47Z</dcterms:modified>
</cp:coreProperties>
</file>