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74909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962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584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8532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8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508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33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719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684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204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001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61AD0F5-4095-4A12-89F9-B4C5EB03145E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34746AA-542D-4993-83FB-53D35045C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145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04F02-6CF9-4FBC-B2BA-425D418AB0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Зустрічаймо дослідників!</a:t>
            </a:r>
            <a:br>
              <a:rPr lang="uk-UA" dirty="0"/>
            </a:br>
            <a:r>
              <a:rPr lang="uk-UA" dirty="0"/>
              <a:t>Стара книга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D749CB-021C-459C-B39C-6FA6203D1C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/>
              <a:t>https://youtu.be/it6WZjKKP2s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680355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2</TotalTime>
  <Words>19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Зустрічаймо дослідників! Стара книга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Зустрічаймо дослідників! Стара книга</dc:title>
  <dc:creator>Natalia Oros</dc:creator>
  <cp:lastModifiedBy>Natalia Oros</cp:lastModifiedBy>
  <cp:revision>2</cp:revision>
  <dcterms:created xsi:type="dcterms:W3CDTF">2022-09-14T10:44:30Z</dcterms:created>
  <dcterms:modified xsi:type="dcterms:W3CDTF">2022-09-14T10:48:14Z</dcterms:modified>
</cp:coreProperties>
</file>