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79" r:id="rId4"/>
  </p:sldMasterIdLst>
  <p:handoutMasterIdLst>
    <p:handoutMasterId r:id="rId30"/>
  </p:handoutMasterIdLst>
  <p:sldIdLst>
    <p:sldId id="257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3" r:id="rId25"/>
    <p:sldId id="284" r:id="rId26"/>
    <p:sldId id="285" r:id="rId27"/>
    <p:sldId id="262" r:id="rId28"/>
    <p:sldId id="282" r:id="rId2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2D0D4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58" d="100"/>
          <a:sy n="58" d="100"/>
        </p:scale>
        <p:origin x="2808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EDF3F9-A383-40CF-841B-6426D82ECB85}" type="datetimeFigureOut">
              <a:rPr lang="ru-RU" smtClean="0"/>
              <a:t>19.05.2022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BDF9E2-D527-45E4-B727-833247D273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52758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3998" y="1898977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15012" y="4566542"/>
            <a:ext cx="5761973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06653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рав_ответ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Заголовок 1"/>
          <p:cNvSpPr>
            <a:spLocks noGrp="1"/>
          </p:cNvSpPr>
          <p:nvPr>
            <p:ph type="title"/>
          </p:nvPr>
        </p:nvSpPr>
        <p:spPr>
          <a:xfrm>
            <a:off x="3487706" y="385187"/>
            <a:ext cx="5366479" cy="2758191"/>
          </a:xfrm>
          <a:prstGeom prst="rect">
            <a:avLst/>
          </a:prstGeom>
          <a:solidFill>
            <a:schemeClr val="bg1"/>
          </a:solidFill>
          <a:ln w="38100">
            <a:solidFill>
              <a:srgbClr val="52D0D4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4156422" y="3473014"/>
            <a:ext cx="3988800" cy="717550"/>
          </a:xfrm>
          <a:prstGeom prst="rect">
            <a:avLst/>
          </a:prstGeom>
          <a:solidFill>
            <a:schemeClr val="bg1"/>
          </a:solidFill>
          <a:ln w="38100">
            <a:solidFill>
              <a:srgbClr val="52D0D4"/>
            </a:solidFill>
            <a:prstDash val="solid"/>
          </a:ln>
        </p:spPr>
        <p:txBody>
          <a:bodyPr anchor="ctr"/>
          <a:lstStyle>
            <a:lvl1pPr marL="0" indent="0" algn="ctr">
              <a:buFontTx/>
              <a:buNone/>
              <a:defRPr sz="2400">
                <a:solidFill>
                  <a:schemeClr val="accent1">
                    <a:lumMod val="75000"/>
                  </a:schemeClr>
                </a:solidFill>
                <a:latin typeface="+mn-lt"/>
                <a:cs typeface="Segoe UI" panose="020B0502040204020203" pitchFamily="34" charset="0"/>
              </a:defRPr>
            </a:lvl1pPr>
            <a:lvl2pPr marL="3429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Правильный ответ</a:t>
            </a:r>
            <a:endParaRPr lang="en-US" dirty="0"/>
          </a:p>
        </p:txBody>
      </p:sp>
      <p:sp>
        <p:nvSpPr>
          <p:cNvPr id="15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4156422" y="4485839"/>
            <a:ext cx="3988800" cy="717550"/>
          </a:xfrm>
          <a:prstGeom prst="rect">
            <a:avLst/>
          </a:prstGeom>
          <a:solidFill>
            <a:schemeClr val="bg1"/>
          </a:solidFill>
          <a:ln w="38100">
            <a:solidFill>
              <a:srgbClr val="52D0D4"/>
            </a:solidFill>
            <a:prstDash val="solid"/>
          </a:ln>
        </p:spPr>
        <p:txBody>
          <a:bodyPr anchor="ctr"/>
          <a:lstStyle>
            <a:lvl1pPr marL="0" indent="0" algn="ctr">
              <a:buFontTx/>
              <a:buNone/>
              <a:defRPr sz="2400">
                <a:solidFill>
                  <a:schemeClr val="accent1">
                    <a:lumMod val="75000"/>
                  </a:schemeClr>
                </a:solidFill>
                <a:latin typeface="+mn-lt"/>
                <a:cs typeface="Segoe UI" panose="020B0502040204020203" pitchFamily="34" charset="0"/>
              </a:defRPr>
            </a:lvl1pPr>
            <a:lvl2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sp>
        <p:nvSpPr>
          <p:cNvPr id="16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4156422" y="5498664"/>
            <a:ext cx="3988800" cy="717550"/>
          </a:xfrm>
          <a:prstGeom prst="rect">
            <a:avLst/>
          </a:prstGeom>
          <a:solidFill>
            <a:schemeClr val="bg1"/>
          </a:solidFill>
          <a:ln w="38100">
            <a:solidFill>
              <a:srgbClr val="52D0D4"/>
            </a:solidFill>
            <a:prstDash val="solid"/>
          </a:ln>
        </p:spPr>
        <p:txBody>
          <a:bodyPr anchor="ctr"/>
          <a:lstStyle>
            <a:lvl1pPr marL="0" indent="0" algn="ctr">
              <a:buFontTx/>
              <a:buNone/>
              <a:defRPr sz="2400">
                <a:solidFill>
                  <a:schemeClr val="accent1">
                    <a:lumMod val="75000"/>
                  </a:schemeClr>
                </a:solidFill>
                <a:latin typeface="+mn-lt"/>
                <a:cs typeface="Segoe UI" panose="020B0502040204020203" pitchFamily="34" charset="0"/>
              </a:defRPr>
            </a:lvl1pPr>
            <a:lvl2pPr marL="3429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11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рав_ответ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90" y="2585668"/>
            <a:ext cx="2417069" cy="345643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290" y="2889345"/>
            <a:ext cx="2115316" cy="3145542"/>
          </a:xfrm>
          <a:prstGeom prst="rect">
            <a:avLst/>
          </a:prstGeom>
        </p:spPr>
      </p:pic>
      <p:sp>
        <p:nvSpPr>
          <p:cNvPr id="13" name="Заголовок 1"/>
          <p:cNvSpPr>
            <a:spLocks noGrp="1"/>
          </p:cNvSpPr>
          <p:nvPr>
            <p:ph type="title"/>
          </p:nvPr>
        </p:nvSpPr>
        <p:spPr>
          <a:xfrm>
            <a:off x="3487706" y="385187"/>
            <a:ext cx="5366479" cy="2758191"/>
          </a:xfrm>
          <a:prstGeom prst="rect">
            <a:avLst/>
          </a:prstGeom>
          <a:solidFill>
            <a:schemeClr val="bg1"/>
          </a:solidFill>
          <a:ln w="38100">
            <a:solidFill>
              <a:srgbClr val="52D0D4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90" y="2585668"/>
            <a:ext cx="2417069" cy="345643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290" y="2889345"/>
            <a:ext cx="2115316" cy="3145542"/>
          </a:xfrm>
          <a:prstGeom prst="rect">
            <a:avLst/>
          </a:prstGeom>
        </p:spPr>
      </p:pic>
      <p:sp>
        <p:nvSpPr>
          <p:cNvPr id="14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4156422" y="3473014"/>
            <a:ext cx="3988800" cy="717550"/>
          </a:xfrm>
          <a:prstGeom prst="rect">
            <a:avLst/>
          </a:prstGeom>
          <a:solidFill>
            <a:schemeClr val="bg1"/>
          </a:solidFill>
          <a:ln w="38100">
            <a:solidFill>
              <a:srgbClr val="52D0D4"/>
            </a:solidFill>
            <a:prstDash val="solid"/>
          </a:ln>
        </p:spPr>
        <p:txBody>
          <a:bodyPr anchor="ctr"/>
          <a:lstStyle>
            <a:lvl1pPr marL="0" indent="0" algn="ctr">
              <a:buFontTx/>
              <a:buNone/>
              <a:defRPr sz="2400">
                <a:solidFill>
                  <a:schemeClr val="accent1">
                    <a:lumMod val="75000"/>
                  </a:schemeClr>
                </a:solidFill>
                <a:latin typeface="+mn-lt"/>
                <a:cs typeface="Segoe UI" panose="020B0502040204020203" pitchFamily="34" charset="0"/>
              </a:defRPr>
            </a:lvl1pPr>
            <a:lvl2pPr marL="3429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Правильный ответ</a:t>
            </a:r>
            <a:endParaRPr lang="en-US" dirty="0"/>
          </a:p>
        </p:txBody>
      </p:sp>
      <p:sp>
        <p:nvSpPr>
          <p:cNvPr id="15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4156422" y="4485839"/>
            <a:ext cx="3988800" cy="717550"/>
          </a:xfrm>
          <a:prstGeom prst="rect">
            <a:avLst/>
          </a:prstGeom>
          <a:solidFill>
            <a:schemeClr val="bg1"/>
          </a:solidFill>
          <a:ln w="38100">
            <a:solidFill>
              <a:srgbClr val="52D0D4"/>
            </a:solidFill>
            <a:prstDash val="solid"/>
          </a:ln>
        </p:spPr>
        <p:txBody>
          <a:bodyPr anchor="ctr"/>
          <a:lstStyle>
            <a:lvl1pPr marL="0" indent="0" algn="ctr">
              <a:buFontTx/>
              <a:buNone/>
              <a:defRPr sz="2400">
                <a:solidFill>
                  <a:schemeClr val="accent1">
                    <a:lumMod val="75000"/>
                  </a:schemeClr>
                </a:solidFill>
                <a:latin typeface="+mn-lt"/>
                <a:cs typeface="Segoe UI" panose="020B0502040204020203" pitchFamily="34" charset="0"/>
              </a:defRPr>
            </a:lvl1pPr>
            <a:lvl2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sp>
        <p:nvSpPr>
          <p:cNvPr id="16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4156422" y="5498664"/>
            <a:ext cx="3988800" cy="717550"/>
          </a:xfrm>
          <a:prstGeom prst="rect">
            <a:avLst/>
          </a:prstGeom>
          <a:solidFill>
            <a:schemeClr val="bg1"/>
          </a:solidFill>
          <a:ln w="38100">
            <a:solidFill>
              <a:srgbClr val="52D0D4"/>
            </a:solidFill>
            <a:prstDash val="solid"/>
          </a:ln>
        </p:spPr>
        <p:txBody>
          <a:bodyPr anchor="ctr"/>
          <a:lstStyle>
            <a:lvl1pPr marL="0" indent="0" algn="ctr">
              <a:buFontTx/>
              <a:buNone/>
              <a:defRPr sz="2400">
                <a:solidFill>
                  <a:schemeClr val="accent1">
                    <a:lumMod val="75000"/>
                  </a:schemeClr>
                </a:solidFill>
                <a:latin typeface="+mn-lt"/>
                <a:cs typeface="Segoe UI" panose="020B0502040204020203" pitchFamily="34" charset="0"/>
              </a:defRPr>
            </a:lvl1pPr>
            <a:lvl2pPr marL="3429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2314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рав_ответ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317" y="2744164"/>
            <a:ext cx="2298197" cy="329794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8984" y="2290011"/>
            <a:ext cx="1642875" cy="3752096"/>
          </a:xfrm>
          <a:prstGeom prst="rect">
            <a:avLst/>
          </a:prstGeom>
        </p:spPr>
      </p:pic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3487706" y="385187"/>
            <a:ext cx="5366479" cy="2758191"/>
          </a:xfrm>
          <a:prstGeom prst="rect">
            <a:avLst/>
          </a:prstGeom>
          <a:solidFill>
            <a:schemeClr val="bg1"/>
          </a:solidFill>
          <a:ln w="38100">
            <a:solidFill>
              <a:srgbClr val="52D0D4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317" y="2744164"/>
            <a:ext cx="2298197" cy="329794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8984" y="2290011"/>
            <a:ext cx="1642875" cy="3752096"/>
          </a:xfrm>
          <a:prstGeom prst="rect">
            <a:avLst/>
          </a:prstGeom>
        </p:spPr>
      </p:pic>
      <p:sp>
        <p:nvSpPr>
          <p:cNvPr id="11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4156422" y="3473014"/>
            <a:ext cx="3988800" cy="717550"/>
          </a:xfrm>
          <a:prstGeom prst="rect">
            <a:avLst/>
          </a:prstGeom>
          <a:solidFill>
            <a:schemeClr val="bg1"/>
          </a:solidFill>
          <a:ln w="38100">
            <a:solidFill>
              <a:srgbClr val="52D0D4"/>
            </a:solidFill>
            <a:prstDash val="solid"/>
          </a:ln>
        </p:spPr>
        <p:txBody>
          <a:bodyPr anchor="ctr"/>
          <a:lstStyle>
            <a:lvl1pPr marL="0" indent="0" algn="ctr">
              <a:buFontTx/>
              <a:buNone/>
              <a:defRPr sz="2400">
                <a:solidFill>
                  <a:schemeClr val="accent1">
                    <a:lumMod val="75000"/>
                  </a:schemeClr>
                </a:solidFill>
                <a:latin typeface="+mn-lt"/>
                <a:cs typeface="Segoe UI" panose="020B0502040204020203" pitchFamily="34" charset="0"/>
              </a:defRPr>
            </a:lvl1pPr>
            <a:lvl2pPr marL="3429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Правильный ответ</a:t>
            </a:r>
            <a:endParaRPr lang="en-US" dirty="0"/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4156422" y="4485839"/>
            <a:ext cx="3988800" cy="717550"/>
          </a:xfrm>
          <a:prstGeom prst="rect">
            <a:avLst/>
          </a:prstGeom>
          <a:solidFill>
            <a:schemeClr val="bg1"/>
          </a:solidFill>
          <a:ln w="38100">
            <a:solidFill>
              <a:srgbClr val="52D0D4"/>
            </a:solidFill>
            <a:prstDash val="solid"/>
          </a:ln>
        </p:spPr>
        <p:txBody>
          <a:bodyPr anchor="ctr"/>
          <a:lstStyle>
            <a:lvl1pPr marL="0" indent="0" algn="ctr">
              <a:buFontTx/>
              <a:buNone/>
              <a:defRPr sz="2400">
                <a:solidFill>
                  <a:schemeClr val="accent1">
                    <a:lumMod val="75000"/>
                  </a:schemeClr>
                </a:solidFill>
                <a:latin typeface="+mn-lt"/>
                <a:cs typeface="Segoe UI" panose="020B0502040204020203" pitchFamily="34" charset="0"/>
              </a:defRPr>
            </a:lvl1pPr>
            <a:lvl2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4156422" y="5498664"/>
            <a:ext cx="3988800" cy="717550"/>
          </a:xfrm>
          <a:prstGeom prst="rect">
            <a:avLst/>
          </a:prstGeom>
          <a:solidFill>
            <a:schemeClr val="bg1"/>
          </a:solidFill>
          <a:ln w="38100">
            <a:solidFill>
              <a:srgbClr val="52D0D4"/>
            </a:solidFill>
            <a:prstDash val="solid"/>
          </a:ln>
        </p:spPr>
        <p:txBody>
          <a:bodyPr anchor="ctr"/>
          <a:lstStyle>
            <a:lvl1pPr marL="0" indent="0" algn="ctr">
              <a:buFontTx/>
              <a:buNone/>
              <a:defRPr sz="2400">
                <a:solidFill>
                  <a:schemeClr val="accent1">
                    <a:lumMod val="75000"/>
                  </a:schemeClr>
                </a:solidFill>
                <a:latin typeface="+mn-lt"/>
                <a:cs typeface="Segoe UI" panose="020B0502040204020203" pitchFamily="34" charset="0"/>
              </a:defRPr>
            </a:lvl1pPr>
            <a:lvl2pPr marL="3429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8651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рав_ответ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634" y="2399740"/>
            <a:ext cx="1463043" cy="364236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6106" y="2320491"/>
            <a:ext cx="2002540" cy="3721616"/>
          </a:xfrm>
          <a:prstGeom prst="rect">
            <a:avLst/>
          </a:prstGeom>
        </p:spPr>
      </p:pic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3487706" y="385187"/>
            <a:ext cx="5366479" cy="2758191"/>
          </a:xfrm>
          <a:prstGeom prst="rect">
            <a:avLst/>
          </a:prstGeom>
          <a:solidFill>
            <a:schemeClr val="bg1"/>
          </a:solidFill>
          <a:ln w="38100">
            <a:solidFill>
              <a:srgbClr val="52D0D4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634" y="2399740"/>
            <a:ext cx="1463043" cy="364236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6106" y="2320491"/>
            <a:ext cx="2002540" cy="3721616"/>
          </a:xfrm>
          <a:prstGeom prst="rect">
            <a:avLst/>
          </a:prstGeom>
        </p:spPr>
      </p:pic>
      <p:sp>
        <p:nvSpPr>
          <p:cNvPr id="11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4156422" y="3473014"/>
            <a:ext cx="3988800" cy="717550"/>
          </a:xfrm>
          <a:prstGeom prst="rect">
            <a:avLst/>
          </a:prstGeom>
          <a:solidFill>
            <a:schemeClr val="bg1"/>
          </a:solidFill>
          <a:ln w="38100">
            <a:solidFill>
              <a:srgbClr val="52D0D4"/>
            </a:solidFill>
            <a:prstDash val="solid"/>
          </a:ln>
        </p:spPr>
        <p:txBody>
          <a:bodyPr anchor="ctr"/>
          <a:lstStyle>
            <a:lvl1pPr marL="0" indent="0" algn="ctr">
              <a:buFontTx/>
              <a:buNone/>
              <a:defRPr sz="2400">
                <a:solidFill>
                  <a:schemeClr val="accent1">
                    <a:lumMod val="75000"/>
                  </a:schemeClr>
                </a:solidFill>
                <a:latin typeface="+mn-lt"/>
                <a:cs typeface="Segoe UI" panose="020B0502040204020203" pitchFamily="34" charset="0"/>
              </a:defRPr>
            </a:lvl1pPr>
            <a:lvl2pPr marL="3429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Правильный ответ</a:t>
            </a:r>
            <a:endParaRPr lang="en-US" dirty="0"/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4156422" y="4485839"/>
            <a:ext cx="3988800" cy="717550"/>
          </a:xfrm>
          <a:prstGeom prst="rect">
            <a:avLst/>
          </a:prstGeom>
          <a:solidFill>
            <a:schemeClr val="bg1"/>
          </a:solidFill>
          <a:ln w="38100">
            <a:solidFill>
              <a:srgbClr val="52D0D4"/>
            </a:solidFill>
            <a:prstDash val="solid"/>
          </a:ln>
        </p:spPr>
        <p:txBody>
          <a:bodyPr anchor="ctr"/>
          <a:lstStyle>
            <a:lvl1pPr marL="0" indent="0" algn="ctr">
              <a:buFontTx/>
              <a:buNone/>
              <a:defRPr sz="2400">
                <a:solidFill>
                  <a:schemeClr val="accent1">
                    <a:lumMod val="75000"/>
                  </a:schemeClr>
                </a:solidFill>
                <a:latin typeface="+mn-lt"/>
                <a:cs typeface="Segoe UI" panose="020B0502040204020203" pitchFamily="34" charset="0"/>
              </a:defRPr>
            </a:lvl1pPr>
            <a:lvl2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4156422" y="5498664"/>
            <a:ext cx="3988800" cy="717550"/>
          </a:xfrm>
          <a:prstGeom prst="rect">
            <a:avLst/>
          </a:prstGeom>
          <a:solidFill>
            <a:schemeClr val="bg1"/>
          </a:solidFill>
          <a:ln w="38100">
            <a:solidFill>
              <a:srgbClr val="52D0D4"/>
            </a:solidFill>
            <a:prstDash val="solid"/>
          </a:ln>
        </p:spPr>
        <p:txBody>
          <a:bodyPr anchor="ctr"/>
          <a:lstStyle>
            <a:lvl1pPr marL="0" indent="0" algn="ctr">
              <a:buFontTx/>
              <a:buNone/>
              <a:defRPr sz="2400">
                <a:solidFill>
                  <a:schemeClr val="accent1">
                    <a:lumMod val="75000"/>
                  </a:schemeClr>
                </a:solidFill>
                <a:latin typeface="+mn-lt"/>
                <a:cs typeface="Segoe UI" panose="020B0502040204020203" pitchFamily="34" charset="0"/>
              </a:defRPr>
            </a:lvl1pPr>
            <a:lvl2pPr marL="3429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3708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рав_ответ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169" y="2195523"/>
            <a:ext cx="2176276" cy="384658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1446" y="2180283"/>
            <a:ext cx="2575565" cy="3861824"/>
          </a:xfrm>
          <a:prstGeom prst="rect">
            <a:avLst/>
          </a:prstGeom>
        </p:spPr>
      </p:pic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3487706" y="385187"/>
            <a:ext cx="5366479" cy="2758191"/>
          </a:xfrm>
          <a:prstGeom prst="rect">
            <a:avLst/>
          </a:prstGeom>
          <a:solidFill>
            <a:schemeClr val="bg1"/>
          </a:solidFill>
          <a:ln w="38100">
            <a:solidFill>
              <a:srgbClr val="52D0D4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169" y="2195523"/>
            <a:ext cx="2176276" cy="384658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1446" y="2180283"/>
            <a:ext cx="2575565" cy="3861824"/>
          </a:xfrm>
          <a:prstGeom prst="rect">
            <a:avLst/>
          </a:prstGeom>
        </p:spPr>
      </p:pic>
      <p:sp>
        <p:nvSpPr>
          <p:cNvPr id="11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4156422" y="3473014"/>
            <a:ext cx="3988800" cy="717550"/>
          </a:xfrm>
          <a:prstGeom prst="rect">
            <a:avLst/>
          </a:prstGeom>
          <a:solidFill>
            <a:schemeClr val="bg1"/>
          </a:solidFill>
          <a:ln w="38100">
            <a:solidFill>
              <a:srgbClr val="52D0D4"/>
            </a:solidFill>
            <a:prstDash val="solid"/>
          </a:ln>
        </p:spPr>
        <p:txBody>
          <a:bodyPr anchor="ctr"/>
          <a:lstStyle>
            <a:lvl1pPr marL="0" indent="0" algn="ctr">
              <a:buFontTx/>
              <a:buNone/>
              <a:defRPr sz="2400">
                <a:solidFill>
                  <a:schemeClr val="accent1">
                    <a:lumMod val="75000"/>
                  </a:schemeClr>
                </a:solidFill>
                <a:latin typeface="+mn-lt"/>
                <a:cs typeface="Segoe UI" panose="020B0502040204020203" pitchFamily="34" charset="0"/>
              </a:defRPr>
            </a:lvl1pPr>
            <a:lvl2pPr marL="3429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Правильный ответ</a:t>
            </a:r>
            <a:endParaRPr lang="en-US" dirty="0"/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4156422" y="4485839"/>
            <a:ext cx="3988800" cy="717550"/>
          </a:xfrm>
          <a:prstGeom prst="rect">
            <a:avLst/>
          </a:prstGeom>
          <a:solidFill>
            <a:schemeClr val="bg1"/>
          </a:solidFill>
          <a:ln w="38100">
            <a:solidFill>
              <a:srgbClr val="52D0D4"/>
            </a:solidFill>
            <a:prstDash val="solid"/>
          </a:ln>
        </p:spPr>
        <p:txBody>
          <a:bodyPr anchor="ctr"/>
          <a:lstStyle>
            <a:lvl1pPr marL="0" indent="0" algn="ctr">
              <a:buFontTx/>
              <a:buNone/>
              <a:defRPr sz="2400">
                <a:solidFill>
                  <a:schemeClr val="accent1">
                    <a:lumMod val="75000"/>
                  </a:schemeClr>
                </a:solidFill>
                <a:latin typeface="+mn-lt"/>
                <a:cs typeface="Segoe UI" panose="020B0502040204020203" pitchFamily="34" charset="0"/>
              </a:defRPr>
            </a:lvl1pPr>
            <a:lvl2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4156422" y="5498664"/>
            <a:ext cx="3988800" cy="717550"/>
          </a:xfrm>
          <a:prstGeom prst="rect">
            <a:avLst/>
          </a:prstGeom>
          <a:solidFill>
            <a:schemeClr val="bg1"/>
          </a:solidFill>
          <a:ln w="38100">
            <a:solidFill>
              <a:srgbClr val="52D0D4"/>
            </a:solidFill>
            <a:prstDash val="solid"/>
          </a:ln>
        </p:spPr>
        <p:txBody>
          <a:bodyPr anchor="ctr"/>
          <a:lstStyle>
            <a:lvl1pPr marL="0" indent="0" algn="ctr">
              <a:buFontTx/>
              <a:buNone/>
              <a:defRPr sz="2400">
                <a:solidFill>
                  <a:schemeClr val="accent1">
                    <a:lumMod val="75000"/>
                  </a:schemeClr>
                </a:solidFill>
                <a:latin typeface="+mn-lt"/>
                <a:cs typeface="Segoe UI" panose="020B0502040204020203" pitchFamily="34" charset="0"/>
              </a:defRPr>
            </a:lvl1pPr>
            <a:lvl2pPr marL="3429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4969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езульта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2101" y="505796"/>
            <a:ext cx="6388621" cy="4483617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6549" y="1482683"/>
            <a:ext cx="6614173" cy="2529845"/>
          </a:xfrm>
          <a:prstGeom prst="rect">
            <a:avLst/>
          </a:prstGeom>
        </p:spPr>
      </p:pic>
      <p:sp>
        <p:nvSpPr>
          <p:cNvPr id="19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2676968" y="2569705"/>
            <a:ext cx="6614173" cy="699587"/>
          </a:xfrm>
          <a:prstGeom prst="rect">
            <a:avLst/>
          </a:prstGeom>
        </p:spPr>
        <p:txBody>
          <a:bodyPr/>
          <a:lstStyle>
            <a:lvl1pPr>
              <a:defRPr b="1"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dirty="0"/>
              <a:t>О</a:t>
            </a:r>
            <a:r>
              <a:rPr lang="en-US" dirty="0"/>
              <a:t> </a:t>
            </a:r>
            <a:r>
              <a:rPr lang="ru-RU" dirty="0"/>
              <a:t>б</a:t>
            </a:r>
            <a:r>
              <a:rPr lang="en-US" dirty="0"/>
              <a:t> </a:t>
            </a:r>
            <a:r>
              <a:rPr lang="ru-RU" dirty="0"/>
              <a:t>р</a:t>
            </a:r>
            <a:r>
              <a:rPr lang="en-US" dirty="0"/>
              <a:t> </a:t>
            </a:r>
            <a:r>
              <a:rPr lang="ru-RU" dirty="0"/>
              <a:t>а</a:t>
            </a:r>
            <a:r>
              <a:rPr lang="en-US" dirty="0"/>
              <a:t> </a:t>
            </a:r>
            <a:r>
              <a:rPr lang="ru-RU" dirty="0"/>
              <a:t>з</a:t>
            </a:r>
            <a:r>
              <a:rPr lang="en-US" dirty="0"/>
              <a:t> </a:t>
            </a:r>
            <a:r>
              <a:rPr lang="ru-RU" dirty="0"/>
              <a:t>е</a:t>
            </a:r>
            <a:r>
              <a:rPr lang="en-US" dirty="0"/>
              <a:t> </a:t>
            </a:r>
            <a:r>
              <a:rPr lang="ru-RU" dirty="0"/>
              <a:t>ц</a:t>
            </a:r>
            <a:r>
              <a:rPr lang="en-US" dirty="0"/>
              <a:t>  </a:t>
            </a:r>
            <a:r>
              <a:rPr lang="ru-RU" dirty="0"/>
              <a:t>з</a:t>
            </a:r>
            <a:r>
              <a:rPr lang="en-US" dirty="0"/>
              <a:t> </a:t>
            </a:r>
            <a:r>
              <a:rPr lang="ru-RU" dirty="0"/>
              <a:t>а</a:t>
            </a:r>
            <a:r>
              <a:rPr lang="en-US" dirty="0"/>
              <a:t> </a:t>
            </a:r>
            <a:r>
              <a:rPr lang="ru-RU" dirty="0"/>
              <a:t>г</a:t>
            </a:r>
            <a:r>
              <a:rPr lang="en-US" dirty="0"/>
              <a:t> </a:t>
            </a:r>
            <a:r>
              <a:rPr lang="ru-RU" dirty="0"/>
              <a:t>о</a:t>
            </a:r>
            <a:r>
              <a:rPr lang="en-US" dirty="0"/>
              <a:t> </a:t>
            </a:r>
            <a:r>
              <a:rPr lang="ru-RU" dirty="0"/>
              <a:t>л</a:t>
            </a:r>
            <a:r>
              <a:rPr lang="en-US" dirty="0"/>
              <a:t> </a:t>
            </a:r>
            <a:r>
              <a:rPr lang="ru-RU" dirty="0"/>
              <a:t>о</a:t>
            </a:r>
            <a:r>
              <a:rPr lang="en-US" dirty="0"/>
              <a:t> </a:t>
            </a:r>
            <a:r>
              <a:rPr lang="ru-RU" dirty="0"/>
              <a:t>в</a:t>
            </a:r>
            <a:r>
              <a:rPr lang="en-US" dirty="0"/>
              <a:t> </a:t>
            </a:r>
            <a:r>
              <a:rPr lang="ru-RU" dirty="0"/>
              <a:t>к</a:t>
            </a:r>
            <a:r>
              <a:rPr lang="en-US" dirty="0"/>
              <a:t> </a:t>
            </a:r>
            <a:r>
              <a:rPr lang="ru-RU" dirty="0"/>
              <a:t>а</a:t>
            </a:r>
          </a:p>
        </p:txBody>
      </p:sp>
      <p:pic>
        <p:nvPicPr>
          <p:cNvPr id="20" name="Рисунок 1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886" y="2569705"/>
            <a:ext cx="1690142" cy="3683982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8098" y="4089357"/>
            <a:ext cx="1563627" cy="1953772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7302" y="1959719"/>
            <a:ext cx="2320644" cy="4083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467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42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4.44444E-6 L 0.00078 -0.13425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6713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36" presetClass="emph" presetSubtype="0" fill="hold" grpId="0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42" presetClass="path" presetSubtype="0" accel="50000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3.54167E-6 -4.44444E-6 L 0.00065 -0.16851 " pathEditMode="relative" rAng="0" ptsTypes="AA">
                                      <p:cBhvr>
                                        <p:cTn id="19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-8426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42" presetClass="path" presetSubtype="0" accel="50000" decel="50000" fill="hold" grpId="1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4.79167E-6 -4.44444E-6 L -0.0004 -0.17407 " pathEditMode="relative" rAng="0" ptsTypes="AA">
                                      <p:cBhvr>
                                        <p:cTn id="21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-8704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63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04167E-6 2.96296E-6 L 0.1987 -0.00417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935" y="-208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35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3.54167E-6 -3.33333E-6 L -0.21927 0.00186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964" y="93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35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27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19" grpId="1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Фо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5904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0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53008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</p:sldLayoutIdLst>
  <mc:AlternateContent xmlns:mc="http://schemas.openxmlformats.org/markup-compatibility/2006" xmlns:p14="http://schemas.microsoft.com/office/powerpoint/2010/main">
    <mc:Choice Requires="p14">
      <p:transition spd="slow" p14:dur="5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audio" Target="../media/audio3.wav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3.wav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3.wav"/><Relationship Id="rId5" Type="http://schemas.openxmlformats.org/officeDocument/2006/relationships/image" Target="../media/image19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3.wav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3.wav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3.wav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3.wav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3.wav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3.wav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3.wav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3.wav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3.wav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3.wav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audio" Target="../media/audio3.wav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3.wav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3.wav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3.wav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3.wav"/><Relationship Id="rId4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audio" Target="../media/audio3.wav"/><Relationship Id="rId4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3.wav"/><Relationship Id="rId4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audio" Target="../media/audio3.wav"/><Relationship Id="rId4" Type="http://schemas.openxmlformats.org/officeDocument/2006/relationships/image" Target="../media/image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audio" Target="../media/audio3.wav"/><Relationship Id="rId4" Type="http://schemas.openxmlformats.org/officeDocument/2006/relationships/image" Target="../media/image9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5698" y="3292383"/>
            <a:ext cx="2115316" cy="3145542"/>
          </a:xfrm>
          <a:prstGeom prst="rect">
            <a:avLst/>
          </a:prstGeom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1523998" y="2689425"/>
            <a:ext cx="9144000" cy="238760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err="1" smtClean="0"/>
              <a:t>Повторення</a:t>
            </a:r>
            <a:r>
              <a:rPr lang="ru-RU" dirty="0" smtClean="0"/>
              <a:t> </a:t>
            </a:r>
            <a:r>
              <a:rPr lang="ru-RU" dirty="0" err="1" smtClean="0"/>
              <a:t>вивченого</a:t>
            </a:r>
            <a:r>
              <a:rPr lang="ru-RU" dirty="0" smtClean="0"/>
              <a:t> з </a:t>
            </a:r>
            <a:r>
              <a:rPr lang="ru-RU" dirty="0" err="1" smtClean="0"/>
              <a:t>укра</a:t>
            </a:r>
            <a:r>
              <a:rPr lang="uk-UA" dirty="0" err="1" smtClean="0"/>
              <a:t>їнської</a:t>
            </a:r>
            <a:r>
              <a:rPr lang="uk-UA" dirty="0" smtClean="0"/>
              <a:t> літератури </a:t>
            </a:r>
          </a:p>
          <a:p>
            <a:r>
              <a:rPr lang="uk-UA" dirty="0" smtClean="0"/>
              <a:t>5 клас</a:t>
            </a:r>
            <a:endParaRPr lang="ru-RU" dirty="0"/>
          </a:p>
        </p:txBody>
      </p:sp>
      <p:pic>
        <p:nvPicPr>
          <p:cNvPr id="10" name="Рисунок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47900" y="4416550"/>
            <a:ext cx="573534" cy="505026"/>
          </a:xfrm>
          <a:prstGeom prst="rect">
            <a:avLst/>
          </a:prstGeom>
        </p:spPr>
      </p:pic>
      <p:grpSp>
        <p:nvGrpSpPr>
          <p:cNvPr id="11" name="Group 2"/>
          <p:cNvGrpSpPr/>
          <p:nvPr/>
        </p:nvGrpSpPr>
        <p:grpSpPr>
          <a:xfrm>
            <a:off x="420982" y="3182206"/>
            <a:ext cx="2417069" cy="3456439"/>
            <a:chOff x="3344569" y="426786"/>
            <a:chExt cx="2417069" cy="3456439"/>
          </a:xfrm>
        </p:grpSpPr>
        <p:pic>
          <p:nvPicPr>
            <p:cNvPr id="12" name="Рисунок 6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344569" y="426786"/>
              <a:ext cx="1863051" cy="3456439"/>
            </a:xfrm>
            <a:prstGeom prst="rect">
              <a:avLst/>
            </a:prstGeom>
          </p:spPr>
        </p:pic>
        <p:pic>
          <p:nvPicPr>
            <p:cNvPr id="13" name="Рисунок 6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006898" y="2129883"/>
              <a:ext cx="754740" cy="37914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90802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1" presetID="64" presetClass="path" presetSubtype="0" accel="50000" decel="5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 0 L 0 -0.25 E" pathEditMode="relative" ptsTypes="">
                                      <p:cBhvr>
                                        <p:cTn id="1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" presetID="35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4.16667E-6 7.40741E-7 L -0.19362 0.00648 " pathEditMode="relative" rAng="0" ptsTypes="AA">
                                      <p:cBhvr>
                                        <p:cTn id="14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687" y="324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54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5E-6 4.81481E-6 C 0.00443 -0.00741 0.01992 -0.01413 0.02565 -0.01413 C 0.06016 -0.01413 0.09584 0.09884 0.09584 0.21203 C 0.09584 0.15486 0.1138 0.09884 0.13047 0.09884 C 0.14831 0.09884 0.16498 0.15555 0.16498 0.21203 C 0.16498 0.18379 0.17383 0.15486 0.18282 0.15486 C 0.19167 0.15486 0.20065 0.18287 0.20065 0.21203 C 0.20065 0.19722 0.20521 0.18379 0.20951 0.18379 C 0.21407 0.18379 0.21836 0.19814 0.21836 0.21203 C 0.21836 0.20439 0.22058 0.19722 0.22292 0.19722 C 0.22409 0.19722 0.22735 0.20486 0.22735 0.21203 C 0.22735 0.2081 0.22852 0.20439 0.22956 0.20439 C 0.22956 0.20532 0.23177 0.20787 0.23177 0.21203 C 0.23177 0.20995 0.23177 0.2081 0.23295 0.2081 C 0.23295 0.20902 0.23412 0.21018 0.23412 0.21203 C 0.23412 0.21111 0.23412 0.20995 0.23412 0.20902 C 0.23529 0.20902 0.23529 0.20995 0.23529 0.21111 C 0.23646 0.21111 0.23646 0.21018 0.23646 0.20902 C 0.23763 0.20902 0.23763 0.20995 0.23763 0.21111 " pathEditMode="relative" rAng="0" ptsTypes="AAAAAAAAAAAAAAAAAAA">
                                      <p:cBhvr>
                                        <p:cTn id="16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875" y="98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87706" y="461554"/>
            <a:ext cx="5366479" cy="268483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2000" dirty="0" err="1" smtClean="0"/>
              <a:t>Ця</a:t>
            </a:r>
            <a:r>
              <a:rPr lang="ru-RU" sz="2000" dirty="0" smtClean="0"/>
              <a:t> </a:t>
            </a:r>
            <a:r>
              <a:rPr lang="ru-RU" sz="2000" dirty="0" err="1" smtClean="0"/>
              <a:t>письменниця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                                                          є автором </a:t>
            </a:r>
            <a:r>
              <a:rPr lang="ru-RU" sz="2000" dirty="0" err="1" smtClean="0"/>
              <a:t>твору</a:t>
            </a:r>
            <a:endParaRPr lang="ru-RU" sz="20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080" y="2585668"/>
            <a:ext cx="2417069" cy="339712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4287" y="2896565"/>
            <a:ext cx="2115316" cy="3145542"/>
          </a:xfrm>
          <a:prstGeom prst="rect">
            <a:avLst/>
          </a:prstGeom>
        </p:spPr>
      </p:pic>
      <p:sp>
        <p:nvSpPr>
          <p:cNvPr id="8" name="Прямоугольник 7">
            <a:hlinkClick r:id="" action="ppaction://hlinkshowjump?jump=nextslide">
              <a:snd r:embed="rId5" name="chimes.wav"/>
            </a:hlinkClick>
          </p:cNvPr>
          <p:cNvSpPr/>
          <p:nvPr/>
        </p:nvSpPr>
        <p:spPr>
          <a:xfrm>
            <a:off x="4156214" y="3473014"/>
            <a:ext cx="3989008" cy="716400"/>
          </a:xfrm>
          <a:prstGeom prst="rect">
            <a:avLst/>
          </a:prstGeom>
          <a:solidFill>
            <a:schemeClr val="bg1"/>
          </a:solidFill>
          <a:ln w="38100">
            <a:solidFill>
              <a:srgbClr val="52D0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«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Таємниця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козацької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шаблі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»</a:t>
            </a:r>
            <a:endParaRPr lang="ru-RU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156214" y="4445326"/>
            <a:ext cx="3989008" cy="716400"/>
          </a:xfrm>
          <a:prstGeom prst="rect">
            <a:avLst/>
          </a:prstGeom>
          <a:solidFill>
            <a:schemeClr val="bg1"/>
          </a:solidFill>
          <a:ln w="38100">
            <a:solidFill>
              <a:srgbClr val="52D0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« </a:t>
            </a:r>
            <a:r>
              <a:rPr lang="ru-RU" sz="2400" dirty="0" err="1" smtClean="0">
                <a:solidFill>
                  <a:schemeClr val="accent1">
                    <a:lumMod val="75000"/>
                  </a:schemeClr>
                </a:solidFill>
              </a:rPr>
              <a:t>Микита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dirty="0" err="1" smtClean="0">
                <a:solidFill>
                  <a:schemeClr val="accent1">
                    <a:lumMod val="75000"/>
                  </a:schemeClr>
                </a:solidFill>
              </a:rPr>
              <a:t>Кожум’яка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»</a:t>
            </a:r>
            <a:endParaRPr lang="ru-RU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156214" y="5417638"/>
            <a:ext cx="3989008" cy="716400"/>
          </a:xfrm>
          <a:prstGeom prst="rect">
            <a:avLst/>
          </a:prstGeom>
          <a:solidFill>
            <a:schemeClr val="bg1"/>
          </a:solidFill>
          <a:ln w="38100">
            <a:solidFill>
              <a:srgbClr val="52D0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«</a:t>
            </a:r>
            <a:r>
              <a:rPr lang="ru-RU" sz="2400" dirty="0" err="1" smtClean="0">
                <a:solidFill>
                  <a:schemeClr val="accent1">
                    <a:lumMod val="75000"/>
                  </a:schemeClr>
                </a:solidFill>
              </a:rPr>
              <a:t>Незвичайні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пригоди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Алі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 в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країні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dirty="0" err="1" smtClean="0">
                <a:solidFill>
                  <a:schemeClr val="accent1">
                    <a:lumMod val="75000"/>
                  </a:schemeClr>
                </a:solidFill>
              </a:rPr>
              <a:t>Недоладії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»</a:t>
            </a:r>
            <a:endParaRPr lang="ru-RU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62400" y="461554"/>
            <a:ext cx="4249783" cy="2124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544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5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5B34B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8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B9D07E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1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27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111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4B4B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3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39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0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111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2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4B4B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5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  <p:bldP spid="1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87706" y="385186"/>
            <a:ext cx="5366479" cy="2761200"/>
          </a:xfrm>
        </p:spPr>
        <p:txBody>
          <a:bodyPr>
            <a:normAutofit/>
          </a:bodyPr>
          <a:lstStyle/>
          <a:p>
            <a:r>
              <a:rPr lang="ru-RU" sz="3600" dirty="0" err="1" smtClean="0"/>
              <a:t>Хто</a:t>
            </a:r>
            <a:r>
              <a:rPr lang="ru-RU" sz="3600" dirty="0" smtClean="0"/>
              <a:t> з </a:t>
            </a:r>
            <a:r>
              <a:rPr lang="ru-RU" sz="3600" dirty="0" err="1" smtClean="0"/>
              <a:t>письменників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 err="1" smtClean="0"/>
              <a:t>навчався</a:t>
            </a:r>
            <a:r>
              <a:rPr lang="ru-RU" sz="3600" dirty="0" smtClean="0"/>
              <a:t> </a:t>
            </a:r>
            <a:r>
              <a:rPr lang="ru-RU" sz="3600" dirty="0"/>
              <a:t>в </a:t>
            </a:r>
            <a:r>
              <a:rPr lang="ru-RU" sz="3600" dirty="0" err="1"/>
              <a:t>сільській</a:t>
            </a:r>
            <a:r>
              <a:rPr lang="ru-RU" sz="3600" dirty="0"/>
              <a:t> </a:t>
            </a:r>
            <a:br>
              <a:rPr lang="ru-RU" sz="3600" dirty="0"/>
            </a:br>
            <a:r>
              <a:rPr lang="ru-RU" sz="3600" dirty="0" err="1"/>
              <a:t>початковій</a:t>
            </a:r>
            <a:r>
              <a:rPr lang="ru-RU" sz="3600" dirty="0"/>
              <a:t> </a:t>
            </a:r>
            <a:r>
              <a:rPr lang="ru-RU" sz="3600" dirty="0" err="1"/>
              <a:t>школі</a:t>
            </a:r>
            <a:r>
              <a:rPr lang="ru-RU" sz="3600" dirty="0"/>
              <a:t>, </a:t>
            </a:r>
            <a:br>
              <a:rPr lang="ru-RU" sz="3600" dirty="0"/>
            </a:br>
            <a:r>
              <a:rPr lang="ru-RU" sz="3600" dirty="0" err="1"/>
              <a:t>школі</a:t>
            </a:r>
            <a:r>
              <a:rPr lang="ru-RU" sz="3600" dirty="0"/>
              <a:t> при </a:t>
            </a:r>
            <a:r>
              <a:rPr lang="ru-RU" sz="3600" dirty="0" err="1"/>
              <a:t>монастирі</a:t>
            </a:r>
            <a:r>
              <a:rPr lang="ru-RU" sz="3600" dirty="0"/>
              <a:t>, </a:t>
            </a:r>
            <a:br>
              <a:rPr lang="ru-RU" sz="3600" dirty="0"/>
            </a:br>
            <a:r>
              <a:rPr lang="ru-RU" sz="3600" dirty="0" err="1"/>
              <a:t>гімназії</a:t>
            </a:r>
            <a:r>
              <a:rPr lang="ru-RU" sz="3600" dirty="0"/>
              <a:t> </a:t>
            </a:r>
            <a:r>
              <a:rPr lang="ru-RU" sz="3600" dirty="0" err="1"/>
              <a:t>Дрогобича</a:t>
            </a:r>
            <a:endParaRPr lang="ru-RU" sz="36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801" y="3040221"/>
            <a:ext cx="2298197" cy="329794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4417" y="2586068"/>
            <a:ext cx="1642875" cy="3752096"/>
          </a:xfrm>
          <a:prstGeom prst="rect">
            <a:avLst/>
          </a:prstGeom>
        </p:spPr>
      </p:pic>
      <p:sp>
        <p:nvSpPr>
          <p:cNvPr id="9" name="Прямоугольник 8">
            <a:hlinkClick r:id="" action="ppaction://hlinkshowjump?jump=nextslide">
              <a:snd r:embed="rId5" name="chimes.wav"/>
            </a:hlinkClick>
          </p:cNvPr>
          <p:cNvSpPr/>
          <p:nvPr/>
        </p:nvSpPr>
        <p:spPr>
          <a:xfrm>
            <a:off x="4156214" y="4442679"/>
            <a:ext cx="3989008" cy="716400"/>
          </a:xfrm>
          <a:prstGeom prst="rect">
            <a:avLst/>
          </a:prstGeom>
          <a:solidFill>
            <a:schemeClr val="bg1"/>
          </a:solidFill>
          <a:ln w="38100">
            <a:solidFill>
              <a:srgbClr val="52D0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err="1" smtClean="0">
                <a:solidFill>
                  <a:schemeClr val="accent1">
                    <a:lumMod val="75000"/>
                  </a:schemeClr>
                </a:solidFill>
              </a:rPr>
              <a:t>Іван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 Франко</a:t>
            </a:r>
            <a:endParaRPr lang="ru-RU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156214" y="3463958"/>
            <a:ext cx="3989008" cy="716400"/>
          </a:xfrm>
          <a:prstGeom prst="rect">
            <a:avLst/>
          </a:prstGeom>
          <a:solidFill>
            <a:schemeClr val="bg1"/>
          </a:solidFill>
          <a:ln w="38100">
            <a:solidFill>
              <a:srgbClr val="52D0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err="1" smtClean="0">
                <a:solidFill>
                  <a:schemeClr val="accent1">
                    <a:lumMod val="75000"/>
                  </a:schemeClr>
                </a:solidFill>
              </a:rPr>
              <a:t>О.Олесь</a:t>
            </a:r>
            <a:endParaRPr lang="ru-RU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156214" y="5417638"/>
            <a:ext cx="3989008" cy="716400"/>
          </a:xfrm>
          <a:prstGeom prst="rect">
            <a:avLst/>
          </a:prstGeom>
          <a:solidFill>
            <a:schemeClr val="bg1"/>
          </a:solidFill>
          <a:ln w="38100">
            <a:solidFill>
              <a:srgbClr val="52D0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М. </a:t>
            </a:r>
            <a:r>
              <a:rPr lang="ru-RU" sz="2400" dirty="0" err="1" smtClean="0">
                <a:solidFill>
                  <a:schemeClr val="accent1">
                    <a:lumMod val="75000"/>
                  </a:schemeClr>
                </a:solidFill>
              </a:rPr>
              <a:t>Вінграновський</a:t>
            </a:r>
            <a:endParaRPr lang="ru-RU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8546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5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5B34B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8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B9D07E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1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27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111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4B4B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3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39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0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111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2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4B4B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5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88400" y="385200"/>
            <a:ext cx="5366479" cy="2761200"/>
          </a:xfrm>
        </p:spPr>
        <p:txBody>
          <a:bodyPr>
            <a:normAutofit fontScale="90000"/>
          </a:bodyPr>
          <a:lstStyle/>
          <a:p>
            <a:r>
              <a:rPr lang="ru-RU" dirty="0" err="1"/>
              <a:t>Літературні</a:t>
            </a:r>
            <a:r>
              <a:rPr lang="ru-RU" dirty="0"/>
              <a:t> </a:t>
            </a:r>
            <a:r>
              <a:rPr lang="ru-RU" dirty="0" err="1"/>
              <a:t>псевдоніми</a:t>
            </a:r>
            <a:r>
              <a:rPr lang="ru-RU" dirty="0"/>
              <a:t>:</a:t>
            </a:r>
            <a:br>
              <a:rPr lang="ru-RU" dirty="0"/>
            </a:br>
            <a:r>
              <a:rPr lang="ru-RU" dirty="0" err="1"/>
              <a:t>Джеджалик</a:t>
            </a:r>
            <a:r>
              <a:rPr lang="ru-RU" dirty="0"/>
              <a:t>, Брут </a:t>
            </a:r>
            <a:r>
              <a:rPr lang="ru-RU" dirty="0" err="1"/>
              <a:t>Хома</a:t>
            </a:r>
            <a:r>
              <a:rPr lang="ru-RU" dirty="0"/>
              <a:t>, </a:t>
            </a:r>
            <a:br>
              <a:rPr lang="ru-RU" dirty="0"/>
            </a:br>
            <a:r>
              <a:rPr lang="ru-RU" dirty="0"/>
              <a:t>Мирон, </a:t>
            </a:r>
            <a:r>
              <a:rPr lang="ru-RU" dirty="0" err="1"/>
              <a:t>Кремінь</a:t>
            </a:r>
            <a:r>
              <a:rPr lang="ru-RU" dirty="0"/>
              <a:t>, </a:t>
            </a:r>
            <a:br>
              <a:rPr lang="ru-RU" dirty="0"/>
            </a:br>
            <a:r>
              <a:rPr lang="ru-RU" dirty="0"/>
              <a:t>Марко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317" y="2788041"/>
            <a:ext cx="1463043" cy="364236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3143" y="2708792"/>
            <a:ext cx="2002540" cy="372161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9112357" y="2337286"/>
            <a:ext cx="410058" cy="371506"/>
          </a:xfrm>
          <a:prstGeom prst="rect">
            <a:avLst/>
          </a:prstGeom>
        </p:spPr>
      </p:pic>
      <p:sp>
        <p:nvSpPr>
          <p:cNvPr id="9" name="Прямоугольник 8">
            <a:hlinkClick r:id="" action="ppaction://hlinkshowjump?jump=nextslide">
              <a:snd r:embed="rId6" name="chimes.wav"/>
            </a:hlinkClick>
          </p:cNvPr>
          <p:cNvSpPr/>
          <p:nvPr/>
        </p:nvSpPr>
        <p:spPr>
          <a:xfrm>
            <a:off x="4156214" y="5417638"/>
            <a:ext cx="3989008" cy="716400"/>
          </a:xfrm>
          <a:prstGeom prst="rect">
            <a:avLst/>
          </a:prstGeom>
          <a:solidFill>
            <a:schemeClr val="bg1"/>
          </a:solidFill>
          <a:ln w="38100">
            <a:solidFill>
              <a:srgbClr val="52D0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err="1" smtClean="0">
                <a:solidFill>
                  <a:schemeClr val="accent1">
                    <a:lumMod val="75000"/>
                  </a:schemeClr>
                </a:solidFill>
              </a:rPr>
              <a:t>Іван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 Франко</a:t>
            </a:r>
            <a:endParaRPr lang="ru-RU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156214" y="4445326"/>
            <a:ext cx="3989008" cy="716400"/>
          </a:xfrm>
          <a:prstGeom prst="rect">
            <a:avLst/>
          </a:prstGeom>
          <a:solidFill>
            <a:schemeClr val="bg1"/>
          </a:solidFill>
          <a:ln w="38100">
            <a:solidFill>
              <a:srgbClr val="52D0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err="1" smtClean="0">
                <a:solidFill>
                  <a:schemeClr val="accent1">
                    <a:lumMod val="75000"/>
                  </a:schemeClr>
                </a:solidFill>
              </a:rPr>
              <a:t>Леонід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dirty="0" err="1" smtClean="0">
                <a:solidFill>
                  <a:schemeClr val="accent1">
                    <a:lumMod val="75000"/>
                  </a:schemeClr>
                </a:solidFill>
              </a:rPr>
              <a:t>Глібов</a:t>
            </a:r>
            <a:endParaRPr lang="ru-RU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156214" y="3473014"/>
            <a:ext cx="3989008" cy="716400"/>
          </a:xfrm>
          <a:prstGeom prst="rect">
            <a:avLst/>
          </a:prstGeom>
          <a:solidFill>
            <a:schemeClr val="bg1"/>
          </a:solidFill>
          <a:ln w="38100">
            <a:solidFill>
              <a:srgbClr val="52D0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Тарас Шевченко</a:t>
            </a:r>
            <a:endParaRPr lang="ru-RU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2568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4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2.70833E-6 -4.07407E-6 C -0.06419 -0.00926 -0.12356 -0.03263 -0.19192 -0.02708 C -0.24049 -0.0206 -0.2862 -0.01666 -0.33294 0.02848 C -0.38672 0.08033 -0.42734 0.13403 -0.44922 0.19561 L -0.55403 0.48033 " pathEditMode="relative" rAng="20040000" ptsTypes="AAAAA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586" y="134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20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5B34B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3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B9D07E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6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32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3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111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5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4B4B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8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44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5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111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7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4B4B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0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87706" y="385186"/>
            <a:ext cx="5366479" cy="2761200"/>
          </a:xfrm>
        </p:spPr>
        <p:txBody>
          <a:bodyPr>
            <a:normAutofit/>
          </a:bodyPr>
          <a:lstStyle/>
          <a:p>
            <a:r>
              <a:rPr lang="ru-RU" sz="2000" dirty="0" err="1" smtClean="0"/>
              <a:t>Уривок</a:t>
            </a:r>
            <a:r>
              <a:rPr lang="ru-RU" sz="2000" dirty="0" smtClean="0"/>
              <a:t> «</a:t>
            </a:r>
            <a:r>
              <a:rPr lang="ru-RU" sz="2000" dirty="0" err="1" smtClean="0"/>
              <a:t>Лихий</a:t>
            </a:r>
            <a:r>
              <a:rPr lang="ru-RU" sz="2000" dirty="0" smtClean="0"/>
              <a:t> </a:t>
            </a:r>
            <a:r>
              <a:rPr lang="ru-RU" sz="2000" dirty="0" err="1"/>
              <a:t>дід</a:t>
            </a:r>
            <a:r>
              <a:rPr lang="ru-RU" sz="2000" dirty="0"/>
              <a:t> </a:t>
            </a:r>
            <a:r>
              <a:rPr lang="ru-RU" sz="2000" dirty="0" err="1"/>
              <a:t>руйнує</a:t>
            </a:r>
            <a:r>
              <a:rPr lang="ru-RU" sz="2000" dirty="0"/>
              <a:t> </a:t>
            </a:r>
            <a:r>
              <a:rPr lang="ru-RU" sz="2000" dirty="0" err="1"/>
              <a:t>житло</a:t>
            </a:r>
            <a:r>
              <a:rPr lang="ru-RU" sz="2000" dirty="0"/>
              <a:t> </a:t>
            </a:r>
            <a:r>
              <a:rPr lang="ru-RU" sz="2000" dirty="0" err="1"/>
              <a:t>Хухи</a:t>
            </a:r>
            <a:r>
              <a:rPr lang="ru-RU" sz="2000" dirty="0"/>
              <a:t>, вона </a:t>
            </a:r>
            <a:r>
              <a:rPr lang="ru-RU" sz="2000" dirty="0" err="1"/>
              <a:t>іде</a:t>
            </a:r>
            <a:r>
              <a:rPr lang="ru-RU" sz="2000" dirty="0"/>
              <a:t> </a:t>
            </a:r>
            <a:r>
              <a:rPr lang="ru-RU" sz="2000" dirty="0" smtClean="0"/>
              <a:t>на </a:t>
            </a:r>
            <a:r>
              <a:rPr lang="ru-RU" sz="2000" dirty="0" err="1" smtClean="0"/>
              <a:t>пошуки</a:t>
            </a:r>
            <a:r>
              <a:rPr lang="ru-RU" sz="2000" dirty="0" smtClean="0"/>
              <a:t> </a:t>
            </a:r>
            <a:r>
              <a:rPr lang="ru-RU" sz="2000" dirty="0"/>
              <a:t>нового</a:t>
            </a:r>
            <a:br>
              <a:rPr lang="ru-RU" sz="2000" dirty="0"/>
            </a:br>
            <a:r>
              <a:rPr lang="ru-RU" sz="2000" dirty="0" err="1"/>
              <a:t>житла</a:t>
            </a:r>
            <a:r>
              <a:rPr lang="ru-RU" sz="2000" dirty="0"/>
              <a:t>, </a:t>
            </a:r>
            <a:r>
              <a:rPr lang="ru-RU" sz="2000" dirty="0" err="1"/>
              <a:t>поселяється</a:t>
            </a:r>
            <a:r>
              <a:rPr lang="ru-RU" sz="2000" dirty="0"/>
              <a:t> у </a:t>
            </a:r>
            <a:r>
              <a:rPr lang="ru-RU" sz="2000" dirty="0" err="1"/>
              <a:t>хліву</a:t>
            </a:r>
            <a:r>
              <a:rPr lang="ru-RU" sz="2000" dirty="0"/>
              <a:t> </a:t>
            </a:r>
            <a:r>
              <a:rPr lang="ru-RU" sz="2000" dirty="0" err="1"/>
              <a:t>серед</a:t>
            </a:r>
            <a:r>
              <a:rPr lang="ru-RU" sz="2000" dirty="0"/>
              <a:t> </a:t>
            </a:r>
            <a:r>
              <a:rPr lang="ru-RU" sz="2000" dirty="0" err="1"/>
              <a:t>друзів</a:t>
            </a:r>
            <a:r>
              <a:rPr lang="ru-RU" sz="2000" dirty="0"/>
              <a:t>, приходить на </a:t>
            </a:r>
            <a:r>
              <a:rPr lang="ru-RU" sz="2000" dirty="0" err="1"/>
              <a:t>допомогу</a:t>
            </a:r>
            <a:r>
              <a:rPr lang="ru-RU" sz="2000" dirty="0"/>
              <a:t> </a:t>
            </a:r>
            <a:r>
              <a:rPr lang="ru-RU" sz="2000" dirty="0" err="1"/>
              <a:t>Лисці</a:t>
            </a:r>
            <a:r>
              <a:rPr lang="ru-RU" sz="2000" dirty="0"/>
              <a:t> й </a:t>
            </a:r>
            <a:r>
              <a:rPr lang="ru-RU" sz="2000" dirty="0" err="1"/>
              <a:t>стає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 err="1"/>
              <a:t>улюбленицею</a:t>
            </a:r>
            <a:r>
              <a:rPr lang="ru-RU" sz="2000" dirty="0"/>
              <a:t> </a:t>
            </a:r>
            <a:r>
              <a:rPr lang="ru-RU" sz="2000" dirty="0" err="1"/>
              <a:t>дітей</a:t>
            </a:r>
            <a:r>
              <a:rPr lang="ru-RU" sz="2000" dirty="0"/>
              <a:t>. </a:t>
            </a:r>
            <a:r>
              <a:rPr lang="ru-RU" sz="2000" dirty="0" err="1"/>
              <a:t>Дід</a:t>
            </a:r>
            <a:r>
              <a:rPr lang="ru-RU" sz="2000" dirty="0"/>
              <a:t> ранить </a:t>
            </a:r>
            <a:r>
              <a:rPr lang="ru-RU" sz="2000" dirty="0" err="1"/>
              <a:t>Хуху</a:t>
            </a:r>
            <a:r>
              <a:rPr lang="ru-RU" sz="2000" dirty="0"/>
              <a:t>. Вона </a:t>
            </a:r>
            <a:r>
              <a:rPr lang="ru-RU" sz="2000" dirty="0" err="1"/>
              <a:t>повертається</a:t>
            </a:r>
            <a:r>
              <a:rPr lang="ru-RU" sz="2000" dirty="0"/>
              <a:t> </a:t>
            </a:r>
            <a:r>
              <a:rPr lang="ru-RU" sz="2000" dirty="0" err="1"/>
              <a:t>додому</a:t>
            </a:r>
            <a:r>
              <a:rPr lang="ru-RU" sz="2000" dirty="0"/>
              <a:t>. </a:t>
            </a:r>
            <a:r>
              <a:rPr lang="ru-RU" sz="2000" dirty="0" err="1"/>
              <a:t>Третя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 err="1"/>
              <a:t>зустріч</a:t>
            </a:r>
            <a:r>
              <a:rPr lang="ru-RU" sz="2000" dirty="0"/>
              <a:t> з </a:t>
            </a:r>
            <a:r>
              <a:rPr lang="ru-RU" sz="2000" dirty="0" err="1"/>
              <a:t>дідом</a:t>
            </a:r>
            <a:r>
              <a:rPr lang="ru-RU" sz="2000" dirty="0"/>
              <a:t>, </a:t>
            </a:r>
            <a:r>
              <a:rPr lang="ru-RU" sz="2000" dirty="0" err="1"/>
              <a:t>дід</a:t>
            </a:r>
            <a:r>
              <a:rPr lang="ru-RU" sz="2000" dirty="0"/>
              <a:t> </a:t>
            </a:r>
            <a:r>
              <a:rPr lang="ru-RU" sz="2000" dirty="0" err="1"/>
              <a:t>потребує</a:t>
            </a:r>
            <a:r>
              <a:rPr lang="ru-RU" sz="2000" dirty="0"/>
              <a:t> </a:t>
            </a:r>
            <a:r>
              <a:rPr lang="ru-RU" sz="2000" dirty="0" err="1"/>
              <a:t>допомоги</a:t>
            </a:r>
            <a:r>
              <a:rPr lang="ru-RU" sz="2000" dirty="0"/>
              <a:t>. Милосердна </a:t>
            </a:r>
            <a:r>
              <a:rPr lang="ru-RU" sz="2000" dirty="0" err="1"/>
              <a:t>Хуха</a:t>
            </a:r>
            <a:r>
              <a:rPr lang="ru-RU" sz="2000" dirty="0"/>
              <a:t> </a:t>
            </a:r>
            <a:r>
              <a:rPr lang="ru-RU" sz="2000" dirty="0" err="1"/>
              <a:t>пробачає</a:t>
            </a:r>
            <a:r>
              <a:rPr lang="ru-RU" sz="2000" dirty="0"/>
              <a:t> та</a:t>
            </a:r>
            <a:br>
              <a:rPr lang="ru-RU" sz="2000" dirty="0"/>
            </a:br>
            <a:r>
              <a:rPr lang="ru-RU" sz="2000" dirty="0" err="1"/>
              <a:t>допомагає</a:t>
            </a:r>
            <a:r>
              <a:rPr lang="ru-RU" sz="2000" dirty="0"/>
              <a:t> </a:t>
            </a:r>
            <a:r>
              <a:rPr lang="ru-RU" sz="2000" dirty="0" err="1" smtClean="0"/>
              <a:t>кривдникові</a:t>
            </a:r>
            <a:r>
              <a:rPr lang="ru-RU" sz="2000" dirty="0" smtClean="0"/>
              <a:t>» Є :</a:t>
            </a:r>
            <a:endParaRPr lang="ru-RU" sz="20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32" y="2398215"/>
            <a:ext cx="2176276" cy="384658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6558" y="2382975"/>
            <a:ext cx="2575565" cy="3861824"/>
          </a:xfrm>
          <a:prstGeom prst="rect">
            <a:avLst/>
          </a:prstGeom>
        </p:spPr>
      </p:pic>
      <p:sp>
        <p:nvSpPr>
          <p:cNvPr id="11" name="Прямоугольник 10">
            <a:hlinkClick r:id="" action="ppaction://hlinkshowjump?jump=nextslide">
              <a:snd r:embed="rId5" name="chimes.wav"/>
            </a:hlinkClick>
          </p:cNvPr>
          <p:cNvSpPr/>
          <p:nvPr/>
        </p:nvSpPr>
        <p:spPr>
          <a:xfrm>
            <a:off x="4156214" y="3473014"/>
            <a:ext cx="3989008" cy="716400"/>
          </a:xfrm>
          <a:prstGeom prst="rect">
            <a:avLst/>
          </a:prstGeom>
          <a:solidFill>
            <a:schemeClr val="bg1"/>
          </a:solidFill>
          <a:ln w="38100">
            <a:solidFill>
              <a:srgbClr val="52D0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err="1" smtClean="0">
                <a:solidFill>
                  <a:schemeClr val="accent1">
                    <a:lumMod val="75000"/>
                  </a:schemeClr>
                </a:solidFill>
              </a:rPr>
              <a:t>Основна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dirty="0" err="1" smtClean="0">
                <a:solidFill>
                  <a:schemeClr val="accent1">
                    <a:lumMod val="75000"/>
                  </a:schemeClr>
                </a:solidFill>
              </a:rPr>
              <a:t>частина</a:t>
            </a:r>
            <a:endParaRPr lang="ru-RU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156214" y="4445326"/>
            <a:ext cx="3989008" cy="716400"/>
          </a:xfrm>
          <a:prstGeom prst="rect">
            <a:avLst/>
          </a:prstGeom>
          <a:solidFill>
            <a:schemeClr val="bg1"/>
          </a:solidFill>
          <a:ln w="38100">
            <a:solidFill>
              <a:srgbClr val="52D0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Зачин</a:t>
            </a:r>
            <a:endParaRPr lang="ru-RU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156214" y="5417638"/>
            <a:ext cx="3989008" cy="716400"/>
          </a:xfrm>
          <a:prstGeom prst="rect">
            <a:avLst/>
          </a:prstGeom>
          <a:solidFill>
            <a:schemeClr val="bg1"/>
          </a:solidFill>
          <a:ln w="38100">
            <a:solidFill>
              <a:srgbClr val="52D0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err="1" smtClean="0">
                <a:solidFill>
                  <a:schemeClr val="accent1">
                    <a:lumMod val="75000"/>
                  </a:schemeClr>
                </a:solidFill>
              </a:rPr>
              <a:t>Кульмінація</a:t>
            </a:r>
            <a:endParaRPr lang="ru-RU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1799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5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5B34B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8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B9D07E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1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27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111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4B4B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3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39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0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111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2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4B4B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5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11" grpId="0" animBg="1"/>
      <p:bldP spid="14" grpId="0" animBg="1"/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87706" y="385186"/>
            <a:ext cx="5366479" cy="2761200"/>
          </a:xfrm>
        </p:spPr>
        <p:txBody>
          <a:bodyPr>
            <a:normAutofit/>
          </a:bodyPr>
          <a:lstStyle/>
          <a:p>
            <a:r>
              <a:rPr lang="ru-RU" sz="2800" dirty="0" smtClean="0"/>
              <a:t>   </a:t>
            </a:r>
            <a:r>
              <a:rPr lang="ru-RU" sz="2800" dirty="0" err="1" smtClean="0"/>
              <a:t>Цей</a:t>
            </a:r>
            <a:r>
              <a:rPr lang="ru-RU" sz="2800" dirty="0" smtClean="0"/>
              <a:t> </a:t>
            </a:r>
            <a:r>
              <a:rPr lang="ru-RU" sz="2800" dirty="0" err="1" smtClean="0"/>
              <a:t>письменник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>  </a:t>
            </a:r>
            <a:r>
              <a:rPr lang="ru-RU" sz="2800" dirty="0" err="1"/>
              <a:t>Закінчив</a:t>
            </a:r>
            <a:r>
              <a:rPr lang="ru-RU" sz="2800" dirty="0"/>
              <a:t> </a:t>
            </a:r>
            <a:r>
              <a:rPr lang="ru-RU" sz="2800" dirty="0" err="1"/>
              <a:t>журналістський</a:t>
            </a:r>
            <a:r>
              <a:rPr lang="ru-RU" sz="2800" dirty="0"/>
              <a:t> факультет </a:t>
            </a:r>
            <a:br>
              <a:rPr lang="ru-RU" sz="2800" dirty="0"/>
            </a:br>
            <a:r>
              <a:rPr lang="ru-RU" sz="2800" dirty="0" err="1"/>
              <a:t>Київського</a:t>
            </a:r>
            <a:r>
              <a:rPr lang="ru-RU" sz="2800" dirty="0"/>
              <a:t> </a:t>
            </a:r>
            <a:r>
              <a:rPr lang="ru-RU" sz="2800" dirty="0" err="1" smtClean="0"/>
              <a:t>університету</a:t>
            </a:r>
            <a:r>
              <a:rPr lang="ru-RU" sz="2800" dirty="0"/>
              <a:t>. Доля </a:t>
            </a:r>
            <a:r>
              <a:rPr lang="ru-RU" sz="2800" dirty="0" err="1"/>
              <a:t>відміряла</a:t>
            </a:r>
            <a:r>
              <a:rPr lang="ru-RU" sz="2800" dirty="0"/>
              <a:t> </a:t>
            </a:r>
            <a:r>
              <a:rPr lang="ru-RU" sz="2800" dirty="0" err="1" smtClean="0"/>
              <a:t>йому</a:t>
            </a:r>
            <a:r>
              <a:rPr lang="ru-RU" sz="2800" dirty="0" smtClean="0"/>
              <a:t>  </a:t>
            </a:r>
            <a:r>
              <a:rPr lang="ru-RU" sz="2800" dirty="0" err="1"/>
              <a:t>усього</a:t>
            </a:r>
            <a:r>
              <a:rPr lang="ru-RU" sz="2800" dirty="0"/>
              <a:t> 28 </a:t>
            </a:r>
            <a:r>
              <a:rPr lang="ru-RU" sz="2800" dirty="0" err="1"/>
              <a:t>років</a:t>
            </a:r>
            <a:r>
              <a:rPr lang="ru-RU" sz="2800" dirty="0"/>
              <a:t> </a:t>
            </a:r>
            <a:r>
              <a:rPr lang="ru-RU" sz="2800" dirty="0" err="1"/>
              <a:t>життя</a:t>
            </a:r>
            <a:r>
              <a:rPr lang="ru-RU" sz="2800" dirty="0"/>
              <a:t>…</a:t>
            </a:r>
            <a:endParaRPr lang="ru-RU" sz="28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32" y="2398215"/>
            <a:ext cx="2176276" cy="384658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6558" y="2382975"/>
            <a:ext cx="2575565" cy="3861824"/>
          </a:xfrm>
          <a:prstGeom prst="rect">
            <a:avLst/>
          </a:prstGeom>
        </p:spPr>
      </p:pic>
      <p:sp>
        <p:nvSpPr>
          <p:cNvPr id="11" name="Прямоугольник 10">
            <a:hlinkClick r:id="" action="ppaction://hlinkshowjump?jump=nextslide">
              <a:snd r:embed="rId5" name="chimes.wav"/>
            </a:hlinkClick>
          </p:cNvPr>
          <p:cNvSpPr/>
          <p:nvPr/>
        </p:nvSpPr>
        <p:spPr>
          <a:xfrm>
            <a:off x="4156214" y="3473014"/>
            <a:ext cx="3989008" cy="716400"/>
          </a:xfrm>
          <a:prstGeom prst="rect">
            <a:avLst/>
          </a:prstGeom>
          <a:solidFill>
            <a:schemeClr val="bg1"/>
          </a:solidFill>
          <a:ln w="38100">
            <a:solidFill>
              <a:srgbClr val="52D0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Василь Симоненко</a:t>
            </a:r>
            <a:endParaRPr lang="ru-RU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156214" y="4445326"/>
            <a:ext cx="3989008" cy="716400"/>
          </a:xfrm>
          <a:prstGeom prst="rect">
            <a:avLst/>
          </a:prstGeom>
          <a:solidFill>
            <a:schemeClr val="bg1"/>
          </a:solidFill>
          <a:ln w="38100">
            <a:solidFill>
              <a:srgbClr val="52D0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М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 .</a:t>
            </a:r>
            <a:r>
              <a:rPr lang="ru-RU" sz="2400" dirty="0" err="1" smtClean="0">
                <a:solidFill>
                  <a:schemeClr val="accent1">
                    <a:lumMod val="75000"/>
                  </a:schemeClr>
                </a:solidFill>
              </a:rPr>
              <a:t>Вінграновський</a:t>
            </a:r>
            <a:endParaRPr lang="ru-RU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156214" y="5417638"/>
            <a:ext cx="3989008" cy="716400"/>
          </a:xfrm>
          <a:prstGeom prst="rect">
            <a:avLst/>
          </a:prstGeom>
          <a:solidFill>
            <a:schemeClr val="bg1"/>
          </a:solidFill>
          <a:ln w="38100">
            <a:solidFill>
              <a:srgbClr val="52D0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О. Олесь</a:t>
            </a:r>
            <a:endParaRPr lang="ru-RU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7989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5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5B34B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8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B9D07E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1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27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111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4B4B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3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39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0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111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2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4B4B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5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11" grpId="0" animBg="1"/>
      <p:bldP spid="14" grpId="0" animBg="1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87706" y="385186"/>
            <a:ext cx="5366479" cy="2761200"/>
          </a:xfrm>
        </p:spPr>
        <p:txBody>
          <a:bodyPr>
            <a:normAutofit fontScale="90000"/>
          </a:bodyPr>
          <a:lstStyle/>
          <a:p>
            <a:r>
              <a:rPr lang="ru-RU" sz="3200" dirty="0" err="1" smtClean="0"/>
              <a:t>Ця</a:t>
            </a:r>
            <a:r>
              <a:rPr lang="ru-RU" sz="3200" dirty="0" smtClean="0"/>
              <a:t> </a:t>
            </a:r>
            <a:r>
              <a:rPr lang="ru-RU" sz="3200" dirty="0" err="1" smtClean="0"/>
              <a:t>письменниця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/>
              <a:t> Написала </a:t>
            </a:r>
            <a:r>
              <a:rPr lang="ru-RU" sz="3200" dirty="0" err="1"/>
              <a:t>понад</a:t>
            </a:r>
            <a:r>
              <a:rPr lang="ru-RU" sz="3200" dirty="0"/>
              <a:t> 50 </a:t>
            </a:r>
            <a:r>
              <a:rPr lang="ru-RU" sz="3200" dirty="0" err="1"/>
              <a:t>книжок</a:t>
            </a:r>
            <a:r>
              <a:rPr lang="ru-RU" sz="3200" dirty="0"/>
              <a:t> для </a:t>
            </a:r>
            <a:r>
              <a:rPr lang="ru-RU" sz="3200" dirty="0" err="1"/>
              <a:t>дітей</a:t>
            </a:r>
            <a:r>
              <a:rPr lang="ru-RU" sz="3200" dirty="0"/>
              <a:t>.</a:t>
            </a:r>
            <a:br>
              <a:rPr lang="ru-RU" sz="3200" dirty="0"/>
            </a:br>
            <a:r>
              <a:rPr lang="ru-RU" sz="3200" dirty="0" err="1"/>
              <a:t>Найвідоміші</a:t>
            </a:r>
            <a:r>
              <a:rPr lang="ru-RU" sz="3200" dirty="0"/>
              <a:t> з них </a:t>
            </a:r>
            <a:r>
              <a:rPr lang="ru-RU" sz="3200" dirty="0" err="1"/>
              <a:t>такі</a:t>
            </a:r>
            <a:r>
              <a:rPr lang="ru-RU" sz="3200" dirty="0"/>
              <a:t>:«</a:t>
            </a:r>
            <a:r>
              <a:rPr lang="ru-RU" sz="3200" dirty="0" err="1"/>
              <a:t>Сміятись</a:t>
            </a:r>
            <a:r>
              <a:rPr lang="ru-RU" sz="3200" dirty="0"/>
              <a:t> заборонено», </a:t>
            </a:r>
            <a:br>
              <a:rPr lang="ru-RU" sz="3200" dirty="0"/>
            </a:br>
            <a:r>
              <a:rPr lang="ru-RU" sz="3200" dirty="0"/>
              <a:t>«</a:t>
            </a:r>
            <a:r>
              <a:rPr lang="ru-RU" sz="3200" dirty="0" err="1"/>
              <a:t>Злочинці</a:t>
            </a:r>
            <a:r>
              <a:rPr lang="ru-RU" sz="3200" dirty="0"/>
              <a:t> з </a:t>
            </a:r>
            <a:r>
              <a:rPr lang="ru-RU" sz="3200" dirty="0" err="1"/>
              <a:t>паралельного</a:t>
            </a:r>
            <a:r>
              <a:rPr lang="ru-RU" sz="3200" dirty="0"/>
              <a:t> </a:t>
            </a:r>
            <a:r>
              <a:rPr lang="ru-RU" sz="3200" dirty="0" err="1"/>
              <a:t>світу</a:t>
            </a:r>
            <a:r>
              <a:rPr lang="ru-RU" sz="3200" dirty="0"/>
              <a:t>»</a:t>
            </a:r>
            <a:endParaRPr lang="ru-RU" sz="32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32" y="2398215"/>
            <a:ext cx="2176276" cy="384658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6558" y="2382975"/>
            <a:ext cx="2575565" cy="3861824"/>
          </a:xfrm>
          <a:prstGeom prst="rect">
            <a:avLst/>
          </a:prstGeom>
        </p:spPr>
      </p:pic>
      <p:sp>
        <p:nvSpPr>
          <p:cNvPr id="11" name="Прямоугольник 10">
            <a:hlinkClick r:id="" action="ppaction://hlinkshowjump?jump=nextslide">
              <a:snd r:embed="rId5" name="chimes.wav"/>
            </a:hlinkClick>
          </p:cNvPr>
          <p:cNvSpPr/>
          <p:nvPr/>
        </p:nvSpPr>
        <p:spPr>
          <a:xfrm>
            <a:off x="4156214" y="3473014"/>
            <a:ext cx="3989008" cy="716400"/>
          </a:xfrm>
          <a:prstGeom prst="rect">
            <a:avLst/>
          </a:prstGeom>
          <a:solidFill>
            <a:schemeClr val="bg1"/>
          </a:solidFill>
          <a:ln w="38100">
            <a:solidFill>
              <a:srgbClr val="52D0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Галина Малик</a:t>
            </a:r>
            <a:endParaRPr lang="ru-RU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156214" y="4445326"/>
            <a:ext cx="3989008" cy="716400"/>
          </a:xfrm>
          <a:prstGeom prst="rect">
            <a:avLst/>
          </a:prstGeom>
          <a:solidFill>
            <a:schemeClr val="bg1"/>
          </a:solidFill>
          <a:ln w="38100">
            <a:solidFill>
              <a:srgbClr val="52D0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>
                <a:solidFill>
                  <a:schemeClr val="accent1">
                    <a:lumMod val="75000"/>
                  </a:schemeClr>
                </a:solidFill>
              </a:rPr>
              <a:t>Зірка Мензатюк</a:t>
            </a:r>
            <a:endParaRPr lang="ru-RU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156214" y="5417638"/>
            <a:ext cx="3989008" cy="716400"/>
          </a:xfrm>
          <a:prstGeom prst="rect">
            <a:avLst/>
          </a:prstGeom>
          <a:solidFill>
            <a:schemeClr val="bg1"/>
          </a:solidFill>
          <a:ln w="38100">
            <a:solidFill>
              <a:srgbClr val="52D0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           </a:t>
            </a:r>
            <a:r>
              <a:rPr lang="ru-RU" sz="2400" dirty="0" err="1" smtClean="0">
                <a:solidFill>
                  <a:schemeClr val="accent1">
                    <a:lumMod val="75000"/>
                  </a:schemeClr>
                </a:solidFill>
              </a:rPr>
              <a:t>Уляна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 Демченко</a:t>
            </a:r>
            <a:endParaRPr lang="ru-RU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0052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5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5B34B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8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B9D07E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1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27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111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4B4B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3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39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0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111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2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4B4B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5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11" grpId="0" animBg="1"/>
      <p:bldP spid="14" grpId="0" animBg="1"/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87706" y="385186"/>
            <a:ext cx="5366479" cy="2761200"/>
          </a:xfrm>
        </p:spPr>
        <p:txBody>
          <a:bodyPr/>
          <a:lstStyle/>
          <a:p>
            <a:r>
              <a:rPr lang="ru-RU" dirty="0" err="1" smtClean="0"/>
              <a:t>Визволення</a:t>
            </a:r>
            <a:r>
              <a:rPr lang="ru-RU" dirty="0" smtClean="0"/>
              <a:t> </a:t>
            </a:r>
            <a:r>
              <a:rPr lang="ru-RU" dirty="0" err="1"/>
              <a:t>Лоскотона</a:t>
            </a:r>
            <a:r>
              <a:rPr lang="ru-RU" dirty="0"/>
              <a:t>, </a:t>
            </a:r>
            <a:r>
              <a:rPr lang="ru-RU" dirty="0" err="1"/>
              <a:t>кінець</a:t>
            </a:r>
            <a:r>
              <a:rPr lang="ru-RU" dirty="0"/>
              <a:t> </a:t>
            </a:r>
            <a:r>
              <a:rPr lang="ru-RU" dirty="0" err="1"/>
              <a:t>царювання</a:t>
            </a:r>
            <a:r>
              <a:rPr lang="ru-RU" dirty="0"/>
              <a:t> </a:t>
            </a:r>
            <a:r>
              <a:rPr lang="ru-RU" dirty="0" err="1"/>
              <a:t>Плаксія</a:t>
            </a:r>
            <a:r>
              <a:rPr lang="ru-RU" dirty="0"/>
              <a:t>, </a:t>
            </a:r>
            <a:r>
              <a:rPr lang="ru-RU" dirty="0" err="1"/>
              <a:t>кінець</a:t>
            </a:r>
            <a:r>
              <a:rPr lang="ru-RU" dirty="0"/>
              <a:t> </a:t>
            </a:r>
            <a:r>
              <a:rPr lang="ru-RU" dirty="0" err="1" smtClean="0"/>
              <a:t>сльозам</a:t>
            </a:r>
            <a:r>
              <a:rPr lang="ru-RU" dirty="0" smtClean="0"/>
              <a:t> Є: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32" y="2398215"/>
            <a:ext cx="2176276" cy="384658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6558" y="2382975"/>
            <a:ext cx="2575565" cy="3861824"/>
          </a:xfrm>
          <a:prstGeom prst="rect">
            <a:avLst/>
          </a:prstGeom>
        </p:spPr>
      </p:pic>
      <p:sp>
        <p:nvSpPr>
          <p:cNvPr id="11" name="Прямоугольник 10">
            <a:hlinkClick r:id="" action="ppaction://hlinkshowjump?jump=nextslide">
              <a:snd r:embed="rId5" name="chimes.wav"/>
            </a:hlinkClick>
          </p:cNvPr>
          <p:cNvSpPr/>
          <p:nvPr/>
        </p:nvSpPr>
        <p:spPr>
          <a:xfrm>
            <a:off x="4156214" y="3473014"/>
            <a:ext cx="3989008" cy="716400"/>
          </a:xfrm>
          <a:prstGeom prst="rect">
            <a:avLst/>
          </a:prstGeom>
          <a:solidFill>
            <a:schemeClr val="bg1"/>
          </a:solidFill>
          <a:ln w="38100">
            <a:solidFill>
              <a:srgbClr val="52D0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>
                <a:solidFill>
                  <a:schemeClr val="accent1">
                    <a:lumMod val="75000"/>
                  </a:schemeClr>
                </a:solidFill>
              </a:rPr>
              <a:t>Кінцівка</a:t>
            </a:r>
            <a:endParaRPr lang="ru-RU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156214" y="4445326"/>
            <a:ext cx="3989008" cy="716400"/>
          </a:xfrm>
          <a:prstGeom prst="rect">
            <a:avLst/>
          </a:prstGeom>
          <a:solidFill>
            <a:schemeClr val="bg1"/>
          </a:solidFill>
          <a:ln w="38100">
            <a:solidFill>
              <a:srgbClr val="52D0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>
                <a:solidFill>
                  <a:schemeClr val="accent1">
                    <a:lumMod val="75000"/>
                  </a:schemeClr>
                </a:solidFill>
              </a:rPr>
              <a:t>Основна частина</a:t>
            </a:r>
            <a:endParaRPr lang="ru-RU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156214" y="5417638"/>
            <a:ext cx="3989008" cy="716400"/>
          </a:xfrm>
          <a:prstGeom prst="rect">
            <a:avLst/>
          </a:prstGeom>
          <a:solidFill>
            <a:schemeClr val="bg1"/>
          </a:solidFill>
          <a:ln w="38100">
            <a:solidFill>
              <a:srgbClr val="52D0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>
                <a:solidFill>
                  <a:schemeClr val="accent1">
                    <a:lumMod val="75000"/>
                  </a:schemeClr>
                </a:solidFill>
              </a:rPr>
              <a:t>Зачин</a:t>
            </a:r>
            <a:endParaRPr lang="ru-RU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5121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5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5B34B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8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B9D07E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1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27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111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4B4B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3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39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0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111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2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4B4B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5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11" grpId="0" animBg="1"/>
      <p:bldP spid="14" grpId="0" animBg="1"/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87706" y="385186"/>
            <a:ext cx="5366479" cy="2761200"/>
          </a:xfrm>
        </p:spPr>
        <p:txBody>
          <a:bodyPr>
            <a:normAutofit/>
          </a:bodyPr>
          <a:lstStyle/>
          <a:p>
            <a:r>
              <a:rPr lang="ru-RU" sz="2800" dirty="0" err="1" smtClean="0"/>
              <a:t>Стислий</a:t>
            </a:r>
            <a:r>
              <a:rPr lang="ru-RU" sz="2800" dirty="0" smtClean="0"/>
              <a:t> </a:t>
            </a:r>
            <a:r>
              <a:rPr lang="ru-RU" sz="2800" dirty="0" err="1"/>
              <a:t>поетичний</a:t>
            </a:r>
            <a:r>
              <a:rPr lang="ru-RU" sz="2800" dirty="0"/>
              <a:t>, часто </a:t>
            </a:r>
            <a:r>
              <a:rPr lang="ru-RU" sz="2800" dirty="0" err="1"/>
              <a:t>ритмізований</a:t>
            </a:r>
            <a:r>
              <a:rPr lang="ru-RU" sz="2800" dirty="0"/>
              <a:t> </a:t>
            </a:r>
            <a:r>
              <a:rPr lang="ru-RU" sz="2800" dirty="0" err="1"/>
              <a:t>вислів</a:t>
            </a:r>
            <a:r>
              <a:rPr lang="ru-RU" sz="2800" dirty="0"/>
              <a:t>, </a:t>
            </a:r>
            <a:br>
              <a:rPr lang="ru-RU" sz="2800" dirty="0"/>
            </a:br>
            <a:r>
              <a:rPr lang="ru-RU" sz="2800" dirty="0"/>
              <a:t>у </a:t>
            </a:r>
            <a:r>
              <a:rPr lang="ru-RU" sz="2800" dirty="0" err="1"/>
              <a:t>якому</a:t>
            </a:r>
            <a:r>
              <a:rPr lang="ru-RU" sz="2800" dirty="0"/>
              <a:t> в </a:t>
            </a:r>
            <a:r>
              <a:rPr lang="ru-RU" sz="2800" dirty="0" err="1"/>
              <a:t>прихованій</a:t>
            </a:r>
            <a:r>
              <a:rPr lang="ru-RU" sz="2800" dirty="0"/>
              <a:t> </a:t>
            </a:r>
            <a:r>
              <a:rPr lang="ru-RU" sz="2800" dirty="0" err="1"/>
              <a:t>формі</a:t>
            </a:r>
            <a:r>
              <a:rPr lang="ru-RU" sz="2800" dirty="0"/>
              <a:t> </a:t>
            </a:r>
            <a:br>
              <a:rPr lang="ru-RU" sz="2800" dirty="0"/>
            </a:br>
            <a:r>
              <a:rPr lang="ru-RU" sz="2800" dirty="0"/>
              <a:t>зашифровано </a:t>
            </a:r>
            <a:r>
              <a:rPr lang="ru-RU" sz="2800" dirty="0" err="1"/>
              <a:t>якийсь</a:t>
            </a:r>
            <a:r>
              <a:rPr lang="ru-RU" sz="2800" dirty="0"/>
              <a:t> предмет </a:t>
            </a:r>
            <a:r>
              <a:rPr lang="ru-RU" sz="2800" dirty="0" err="1"/>
              <a:t>чи</a:t>
            </a:r>
            <a:r>
              <a:rPr lang="ru-RU" sz="2800" dirty="0"/>
              <a:t> </a:t>
            </a:r>
            <a:r>
              <a:rPr lang="ru-RU" sz="2800" dirty="0" err="1" smtClean="0"/>
              <a:t>явище</a:t>
            </a:r>
            <a:r>
              <a:rPr lang="ru-RU" sz="2800" dirty="0" smtClean="0"/>
              <a:t>. </a:t>
            </a:r>
            <a:r>
              <a:rPr lang="ru-RU" sz="2800" dirty="0" err="1" smtClean="0"/>
              <a:t>Це</a:t>
            </a:r>
            <a:endParaRPr lang="ru-RU" sz="28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32" y="2398215"/>
            <a:ext cx="2176276" cy="384658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6558" y="2382975"/>
            <a:ext cx="2575565" cy="3861824"/>
          </a:xfrm>
          <a:prstGeom prst="rect">
            <a:avLst/>
          </a:prstGeom>
        </p:spPr>
      </p:pic>
      <p:sp>
        <p:nvSpPr>
          <p:cNvPr id="11" name="Прямоугольник 10">
            <a:hlinkClick r:id="" action="ppaction://hlinkshowjump?jump=nextslide">
              <a:snd r:embed="rId5" name="chimes.wav"/>
            </a:hlinkClick>
          </p:cNvPr>
          <p:cNvSpPr/>
          <p:nvPr/>
        </p:nvSpPr>
        <p:spPr>
          <a:xfrm>
            <a:off x="4156214" y="3473014"/>
            <a:ext cx="3989008" cy="716400"/>
          </a:xfrm>
          <a:prstGeom prst="rect">
            <a:avLst/>
          </a:prstGeom>
          <a:solidFill>
            <a:schemeClr val="bg1"/>
          </a:solidFill>
          <a:ln w="38100">
            <a:solidFill>
              <a:srgbClr val="52D0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Загадка</a:t>
            </a:r>
            <a:endParaRPr lang="ru-RU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156214" y="4445326"/>
            <a:ext cx="3989008" cy="716400"/>
          </a:xfrm>
          <a:prstGeom prst="rect">
            <a:avLst/>
          </a:prstGeom>
          <a:solidFill>
            <a:schemeClr val="bg1"/>
          </a:solidFill>
          <a:ln w="38100">
            <a:solidFill>
              <a:srgbClr val="52D0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err="1" smtClean="0">
                <a:solidFill>
                  <a:schemeClr val="accent1">
                    <a:lumMod val="75000"/>
                  </a:schemeClr>
                </a:solidFill>
              </a:rPr>
              <a:t>Прислів’я</a:t>
            </a:r>
            <a:endParaRPr lang="ru-RU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156214" y="5417638"/>
            <a:ext cx="3989008" cy="716400"/>
          </a:xfrm>
          <a:prstGeom prst="rect">
            <a:avLst/>
          </a:prstGeom>
          <a:solidFill>
            <a:schemeClr val="bg1"/>
          </a:solidFill>
          <a:ln w="38100">
            <a:solidFill>
              <a:srgbClr val="52D0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err="1" smtClean="0">
                <a:solidFill>
                  <a:schemeClr val="accent1">
                    <a:lumMod val="75000"/>
                  </a:schemeClr>
                </a:solidFill>
              </a:rPr>
              <a:t>Приказка</a:t>
            </a:r>
            <a:endParaRPr lang="ru-RU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1836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5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5B34B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8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B9D07E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1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27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111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4B4B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3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39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0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111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2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4B4B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5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11" grpId="0" animBg="1"/>
      <p:bldP spid="14" grpId="0" animBg="1"/>
      <p:bldP spid="1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87706" y="385186"/>
            <a:ext cx="5366479" cy="2761200"/>
          </a:xfrm>
        </p:spPr>
        <p:txBody>
          <a:bodyPr>
            <a:normAutofit/>
          </a:bodyPr>
          <a:lstStyle/>
          <a:p>
            <a:r>
              <a:rPr lang="ru-RU" sz="2800" dirty="0" smtClean="0"/>
              <a:t> Слово </a:t>
            </a:r>
            <a:r>
              <a:rPr lang="ru-RU" sz="2800" dirty="0" err="1"/>
              <a:t>чи</a:t>
            </a:r>
            <a:r>
              <a:rPr lang="ru-RU" sz="2800" dirty="0"/>
              <a:t> </a:t>
            </a:r>
            <a:r>
              <a:rPr lang="ru-RU" sz="2800" dirty="0" err="1"/>
              <a:t>словосполучення</a:t>
            </a:r>
            <a:r>
              <a:rPr lang="ru-RU" sz="2800" dirty="0"/>
              <a:t>, яке </a:t>
            </a:r>
            <a:r>
              <a:rPr lang="ru-RU" sz="2800" dirty="0" err="1"/>
              <a:t>розкриває</a:t>
            </a:r>
            <a:r>
              <a:rPr lang="ru-RU" sz="2800" dirty="0"/>
              <a:t> </a:t>
            </a:r>
            <a:r>
              <a:rPr lang="ru-RU" sz="2800" dirty="0" err="1"/>
              <a:t>ознаки</a:t>
            </a:r>
            <a:r>
              <a:rPr lang="ru-RU" sz="2800" dirty="0"/>
              <a:t> та </a:t>
            </a:r>
            <a:br>
              <a:rPr lang="ru-RU" sz="2800" dirty="0"/>
            </a:br>
            <a:r>
              <a:rPr lang="ru-RU" sz="2800" dirty="0" err="1"/>
              <a:t>властивості</a:t>
            </a:r>
            <a:r>
              <a:rPr lang="ru-RU" sz="2800" dirty="0"/>
              <a:t> одного </a:t>
            </a:r>
            <a:r>
              <a:rPr lang="ru-RU" sz="2800" dirty="0" err="1"/>
              <a:t>явища</a:t>
            </a:r>
            <a:r>
              <a:rPr lang="ru-RU" sz="2800" dirty="0"/>
              <a:t> </a:t>
            </a:r>
            <a:r>
              <a:rPr lang="ru-RU" sz="2800" dirty="0" err="1"/>
              <a:t>чи</a:t>
            </a:r>
            <a:r>
              <a:rPr lang="ru-RU" sz="2800" dirty="0"/>
              <a:t> предмета через </a:t>
            </a:r>
            <a:r>
              <a:rPr lang="ru-RU" sz="2800" dirty="0" err="1"/>
              <a:t>перенесення</a:t>
            </a:r>
            <a:r>
              <a:rPr lang="ru-RU" sz="2800" dirty="0"/>
              <a:t> </a:t>
            </a:r>
            <a:br>
              <a:rPr lang="ru-RU" sz="2800" dirty="0"/>
            </a:br>
            <a:r>
              <a:rPr lang="ru-RU" sz="2800" dirty="0"/>
              <a:t>на них </a:t>
            </a:r>
            <a:r>
              <a:rPr lang="ru-RU" sz="2800" dirty="0" err="1"/>
              <a:t>ознак</a:t>
            </a:r>
            <a:r>
              <a:rPr lang="ru-RU" sz="2800" dirty="0"/>
              <a:t> </a:t>
            </a:r>
            <a:r>
              <a:rPr lang="ru-RU" sz="2800" dirty="0" err="1"/>
              <a:t>іншого</a:t>
            </a:r>
            <a:r>
              <a:rPr lang="ru-RU" sz="2800" dirty="0"/>
              <a:t> </a:t>
            </a:r>
            <a:r>
              <a:rPr lang="ru-RU" sz="2800" dirty="0" err="1"/>
              <a:t>явища</a:t>
            </a:r>
            <a:r>
              <a:rPr lang="ru-RU" sz="2800" dirty="0"/>
              <a:t> </a:t>
            </a:r>
            <a:r>
              <a:rPr lang="ru-RU" sz="2800" dirty="0" err="1"/>
              <a:t>чи</a:t>
            </a:r>
            <a:r>
              <a:rPr lang="ru-RU" sz="2800" dirty="0"/>
              <a:t> </a:t>
            </a:r>
            <a:r>
              <a:rPr lang="ru-RU" sz="2800" dirty="0" smtClean="0"/>
              <a:t>предмета - </a:t>
            </a:r>
            <a:r>
              <a:rPr lang="ru-RU" sz="2800" dirty="0" err="1" smtClean="0"/>
              <a:t>це</a:t>
            </a:r>
            <a:endParaRPr lang="ru-RU" sz="28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32" y="2398215"/>
            <a:ext cx="2176276" cy="384658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6558" y="2382975"/>
            <a:ext cx="2575565" cy="3861824"/>
          </a:xfrm>
          <a:prstGeom prst="rect">
            <a:avLst/>
          </a:prstGeom>
        </p:spPr>
      </p:pic>
      <p:sp>
        <p:nvSpPr>
          <p:cNvPr id="11" name="Прямоугольник 10">
            <a:hlinkClick r:id="" action="ppaction://hlinkshowjump?jump=nextslide">
              <a:snd r:embed="rId5" name="chimes.wav"/>
            </a:hlinkClick>
          </p:cNvPr>
          <p:cNvSpPr/>
          <p:nvPr/>
        </p:nvSpPr>
        <p:spPr>
          <a:xfrm>
            <a:off x="4156214" y="3473014"/>
            <a:ext cx="3989008" cy="716400"/>
          </a:xfrm>
          <a:prstGeom prst="rect">
            <a:avLst/>
          </a:prstGeom>
          <a:solidFill>
            <a:schemeClr val="bg1"/>
          </a:solidFill>
          <a:ln w="38100">
            <a:solidFill>
              <a:srgbClr val="52D0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Метафора</a:t>
            </a:r>
            <a:endParaRPr lang="ru-RU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156214" y="4445326"/>
            <a:ext cx="3989008" cy="716400"/>
          </a:xfrm>
          <a:prstGeom prst="rect">
            <a:avLst/>
          </a:prstGeom>
          <a:solidFill>
            <a:schemeClr val="bg1"/>
          </a:solidFill>
          <a:ln w="38100">
            <a:solidFill>
              <a:srgbClr val="52D0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err="1" smtClean="0">
                <a:solidFill>
                  <a:schemeClr val="accent1">
                    <a:lumMod val="75000"/>
                  </a:schemeClr>
                </a:solidFill>
              </a:rPr>
              <a:t>Гіпербола</a:t>
            </a:r>
            <a:endParaRPr lang="ru-RU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156214" y="5417638"/>
            <a:ext cx="3989008" cy="716400"/>
          </a:xfrm>
          <a:prstGeom prst="rect">
            <a:avLst/>
          </a:prstGeom>
          <a:solidFill>
            <a:schemeClr val="bg1"/>
          </a:solidFill>
          <a:ln w="38100">
            <a:solidFill>
              <a:srgbClr val="52D0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err="1" smtClean="0">
                <a:solidFill>
                  <a:schemeClr val="accent1">
                    <a:lumMod val="75000"/>
                  </a:schemeClr>
                </a:solidFill>
              </a:rPr>
              <a:t>Персоніфікація</a:t>
            </a:r>
            <a:endParaRPr lang="ru-RU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3969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5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5B34B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8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B9D07E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1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27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111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4B4B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3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39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0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111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2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4B4B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5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11" grpId="0" animBg="1"/>
      <p:bldP spid="14" grpId="0" animBg="1"/>
      <p:bldP spid="1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87706" y="385186"/>
            <a:ext cx="5366479" cy="2761200"/>
          </a:xfrm>
        </p:spPr>
        <p:txBody>
          <a:bodyPr>
            <a:normAutofit/>
          </a:bodyPr>
          <a:lstStyle/>
          <a:p>
            <a:r>
              <a:rPr lang="ru-RU" sz="3600" dirty="0" err="1" smtClean="0"/>
              <a:t>Стислий</a:t>
            </a:r>
            <a:r>
              <a:rPr lang="ru-RU" sz="3600" dirty="0" smtClean="0"/>
              <a:t> </a:t>
            </a:r>
            <a:r>
              <a:rPr lang="ru-RU" sz="3600" dirty="0" err="1"/>
              <a:t>влучний</a:t>
            </a:r>
            <a:r>
              <a:rPr lang="ru-RU" sz="3600" dirty="0"/>
              <a:t> </a:t>
            </a:r>
            <a:r>
              <a:rPr lang="ru-RU" sz="3600" dirty="0" err="1"/>
              <a:t>народний</a:t>
            </a:r>
            <a:r>
              <a:rPr lang="ru-RU" sz="3600" dirty="0"/>
              <a:t> </a:t>
            </a:r>
            <a:r>
              <a:rPr lang="ru-RU" sz="3600" dirty="0" err="1"/>
              <a:t>вислів</a:t>
            </a:r>
            <a:r>
              <a:rPr lang="ru-RU" sz="3600" dirty="0"/>
              <a:t> </a:t>
            </a:r>
            <a:r>
              <a:rPr lang="ru-RU" sz="3600" dirty="0" err="1"/>
              <a:t>повчального</a:t>
            </a:r>
            <a:r>
              <a:rPr lang="ru-RU" sz="3600" dirty="0"/>
              <a:t> </a:t>
            </a:r>
            <a:r>
              <a:rPr lang="ru-RU" sz="3600" dirty="0" err="1"/>
              <a:t>змісту</a:t>
            </a:r>
            <a:r>
              <a:rPr lang="ru-RU" sz="3600" dirty="0"/>
              <a:t>, </a:t>
            </a:r>
            <a:br>
              <a:rPr lang="ru-RU" sz="3600" dirty="0"/>
            </a:br>
            <a:r>
              <a:rPr lang="ru-RU" sz="3600" dirty="0" err="1"/>
              <a:t>побудований</a:t>
            </a:r>
            <a:r>
              <a:rPr lang="ru-RU" sz="3600" dirty="0"/>
              <a:t> як </a:t>
            </a:r>
            <a:r>
              <a:rPr lang="ru-RU" sz="3600" dirty="0" err="1"/>
              <a:t>завершене</a:t>
            </a:r>
            <a:r>
              <a:rPr lang="ru-RU" sz="3600" dirty="0"/>
              <a:t> </a:t>
            </a:r>
            <a:r>
              <a:rPr lang="ru-RU" sz="3600" dirty="0" err="1" smtClean="0"/>
              <a:t>судження</a:t>
            </a:r>
            <a:r>
              <a:rPr lang="ru-RU" sz="3600" dirty="0" smtClean="0"/>
              <a:t> - </a:t>
            </a:r>
            <a:r>
              <a:rPr lang="ru-RU" sz="3600" dirty="0" err="1" smtClean="0"/>
              <a:t>це</a:t>
            </a:r>
            <a:endParaRPr lang="ru-RU" sz="36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32" y="2398215"/>
            <a:ext cx="2176276" cy="384658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6558" y="2382975"/>
            <a:ext cx="2575565" cy="3861824"/>
          </a:xfrm>
          <a:prstGeom prst="rect">
            <a:avLst/>
          </a:prstGeom>
        </p:spPr>
      </p:pic>
      <p:sp>
        <p:nvSpPr>
          <p:cNvPr id="11" name="Прямоугольник 10">
            <a:hlinkClick r:id="" action="ppaction://hlinkshowjump?jump=nextslide">
              <a:snd r:embed="rId5" name="chimes.wav"/>
            </a:hlinkClick>
          </p:cNvPr>
          <p:cNvSpPr/>
          <p:nvPr/>
        </p:nvSpPr>
        <p:spPr>
          <a:xfrm>
            <a:off x="4156214" y="3473014"/>
            <a:ext cx="3989008" cy="716400"/>
          </a:xfrm>
          <a:prstGeom prst="rect">
            <a:avLst/>
          </a:prstGeom>
          <a:solidFill>
            <a:schemeClr val="bg1"/>
          </a:solidFill>
          <a:ln w="38100">
            <a:solidFill>
              <a:srgbClr val="52D0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err="1" smtClean="0">
                <a:solidFill>
                  <a:schemeClr val="accent1">
                    <a:lumMod val="75000"/>
                  </a:schemeClr>
                </a:solidFill>
              </a:rPr>
              <a:t>Прислів’я</a:t>
            </a:r>
            <a:endParaRPr lang="ru-RU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156214" y="4445326"/>
            <a:ext cx="3989008" cy="716400"/>
          </a:xfrm>
          <a:prstGeom prst="rect">
            <a:avLst/>
          </a:prstGeom>
          <a:solidFill>
            <a:schemeClr val="bg1"/>
          </a:solidFill>
          <a:ln w="38100">
            <a:solidFill>
              <a:srgbClr val="52D0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err="1" smtClean="0">
                <a:solidFill>
                  <a:schemeClr val="accent1">
                    <a:lumMod val="75000"/>
                  </a:schemeClr>
                </a:solidFill>
              </a:rPr>
              <a:t>Приказка</a:t>
            </a:r>
            <a:endParaRPr lang="ru-RU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156214" y="5417638"/>
            <a:ext cx="3989008" cy="716400"/>
          </a:xfrm>
          <a:prstGeom prst="rect">
            <a:avLst/>
          </a:prstGeom>
          <a:solidFill>
            <a:schemeClr val="bg1"/>
          </a:solidFill>
          <a:ln w="38100">
            <a:solidFill>
              <a:srgbClr val="52D0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err="1" smtClean="0">
                <a:solidFill>
                  <a:schemeClr val="accent1">
                    <a:lumMod val="75000"/>
                  </a:schemeClr>
                </a:solidFill>
              </a:rPr>
              <a:t>Акровірш</a:t>
            </a:r>
            <a:endParaRPr lang="ru-RU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6352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5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5B34B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8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B9D07E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1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27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111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4B4B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3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39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0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111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2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4B4B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5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11" grpId="0" animBg="1"/>
      <p:bldP spid="14" grpId="0" animBg="1"/>
      <p:bldP spid="1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87706" y="385186"/>
            <a:ext cx="5366479" cy="2761200"/>
          </a:xfrm>
        </p:spPr>
        <p:txBody>
          <a:bodyPr/>
          <a:lstStyle/>
          <a:p>
            <a:r>
              <a:rPr lang="ru-RU" dirty="0" err="1"/>
              <a:t>Псевдоніми</a:t>
            </a:r>
            <a:r>
              <a:rPr lang="ru-RU" dirty="0"/>
              <a:t>: </a:t>
            </a:r>
            <a:r>
              <a:rPr lang="ru-RU" dirty="0" err="1"/>
              <a:t>Дідусь</a:t>
            </a:r>
            <a:r>
              <a:rPr lang="ru-RU" dirty="0"/>
              <a:t> </a:t>
            </a:r>
            <a:br>
              <a:rPr lang="ru-RU" dirty="0"/>
            </a:br>
            <a:r>
              <a:rPr lang="ru-RU" dirty="0" err="1"/>
              <a:t>Кенир</a:t>
            </a:r>
            <a:r>
              <a:rPr lang="ru-RU" dirty="0"/>
              <a:t>, </a:t>
            </a:r>
            <a:r>
              <a:rPr lang="ru-RU" dirty="0" err="1" smtClean="0"/>
              <a:t>Простодушний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32" y="2398215"/>
            <a:ext cx="2176276" cy="384658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6558" y="2382975"/>
            <a:ext cx="2575565" cy="3861824"/>
          </a:xfrm>
          <a:prstGeom prst="rect">
            <a:avLst/>
          </a:prstGeom>
        </p:spPr>
      </p:pic>
      <p:sp>
        <p:nvSpPr>
          <p:cNvPr id="11" name="Прямоугольник 10">
            <a:hlinkClick r:id="" action="ppaction://hlinkshowjump?jump=nextslide">
              <a:snd r:embed="rId5" name="chimes.wav"/>
            </a:hlinkClick>
          </p:cNvPr>
          <p:cNvSpPr/>
          <p:nvPr/>
        </p:nvSpPr>
        <p:spPr>
          <a:xfrm>
            <a:off x="4156214" y="3473014"/>
            <a:ext cx="3989008" cy="716400"/>
          </a:xfrm>
          <a:prstGeom prst="rect">
            <a:avLst/>
          </a:prstGeom>
          <a:solidFill>
            <a:schemeClr val="bg1"/>
          </a:solidFill>
          <a:ln w="38100">
            <a:solidFill>
              <a:srgbClr val="52D0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err="1" smtClean="0">
                <a:solidFill>
                  <a:schemeClr val="accent1">
                    <a:lumMod val="75000"/>
                  </a:schemeClr>
                </a:solidFill>
              </a:rPr>
              <a:t>Леонід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Г</a:t>
            </a:r>
            <a:r>
              <a:rPr lang="ru-RU" sz="2400" dirty="0" err="1" smtClean="0">
                <a:solidFill>
                  <a:schemeClr val="accent1">
                    <a:lumMod val="75000"/>
                  </a:schemeClr>
                </a:solidFill>
              </a:rPr>
              <a:t>лібов</a:t>
            </a:r>
            <a:endParaRPr lang="ru-RU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156214" y="4445326"/>
            <a:ext cx="3989008" cy="716400"/>
          </a:xfrm>
          <a:prstGeom prst="rect">
            <a:avLst/>
          </a:prstGeom>
          <a:solidFill>
            <a:schemeClr val="bg1"/>
          </a:solidFill>
          <a:ln w="38100">
            <a:solidFill>
              <a:srgbClr val="52D0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err="1" smtClean="0">
                <a:solidFill>
                  <a:schemeClr val="accent1">
                    <a:lumMod val="75000"/>
                  </a:schemeClr>
                </a:solidFill>
              </a:rPr>
              <a:t>Іван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 Франко</a:t>
            </a:r>
            <a:endParaRPr lang="ru-RU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156214" y="5417638"/>
            <a:ext cx="3989008" cy="716400"/>
          </a:xfrm>
          <a:prstGeom prst="rect">
            <a:avLst/>
          </a:prstGeom>
          <a:solidFill>
            <a:schemeClr val="bg1"/>
          </a:solidFill>
          <a:ln w="38100">
            <a:solidFill>
              <a:srgbClr val="52D0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err="1" smtClean="0">
                <a:solidFill>
                  <a:schemeClr val="accent1">
                    <a:lumMod val="75000"/>
                  </a:schemeClr>
                </a:solidFill>
              </a:rPr>
              <a:t>Павло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dirty="0" err="1" smtClean="0">
                <a:solidFill>
                  <a:schemeClr val="accent1">
                    <a:lumMod val="75000"/>
                  </a:schemeClr>
                </a:solidFill>
              </a:rPr>
              <a:t>Тичина</a:t>
            </a:r>
            <a:endParaRPr lang="ru-RU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1863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5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5B34B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8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B9D07E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1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27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111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4B4B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3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39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0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111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2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4B4B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5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11" grpId="0" animBg="1"/>
      <p:bldP spid="14" grpId="0" animBg="1"/>
      <p:bldP spid="1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87706" y="385186"/>
            <a:ext cx="5366479" cy="2761200"/>
          </a:xfrm>
        </p:spPr>
        <p:txBody>
          <a:bodyPr>
            <a:normAutofit/>
          </a:bodyPr>
          <a:lstStyle/>
          <a:p>
            <a:r>
              <a:rPr lang="ru-RU" sz="3600" dirty="0" smtClean="0"/>
              <a:t>Автор </a:t>
            </a:r>
            <a:r>
              <a:rPr lang="ru-RU" sz="3600" dirty="0" err="1" smtClean="0"/>
              <a:t>творів</a:t>
            </a:r>
            <a:r>
              <a:rPr lang="ru-RU" sz="3600" dirty="0"/>
              <a:t> </a:t>
            </a:r>
            <a:br>
              <a:rPr lang="ru-RU" sz="3600" dirty="0"/>
            </a:br>
            <a:r>
              <a:rPr lang="ru-RU" sz="3600" dirty="0"/>
              <a:t>«</a:t>
            </a:r>
            <a:r>
              <a:rPr lang="ru-RU" sz="3600" dirty="0" err="1"/>
              <a:t>Хто</a:t>
            </a:r>
            <a:r>
              <a:rPr lang="ru-RU" sz="3600" dirty="0"/>
              <a:t> </a:t>
            </a:r>
            <a:r>
              <a:rPr lang="ru-RU" sz="3600" dirty="0" err="1"/>
              <a:t>розмовляє</a:t>
            </a:r>
            <a:r>
              <a:rPr lang="ru-RU" sz="3600" dirty="0"/>
              <a:t>?»,</a:t>
            </a:r>
            <a:br>
              <a:rPr lang="ru-RU" sz="3600" dirty="0"/>
            </a:br>
            <a:r>
              <a:rPr lang="ru-RU" sz="3600" dirty="0"/>
              <a:t>«</a:t>
            </a:r>
            <a:r>
              <a:rPr lang="ru-RU" sz="3600" dirty="0" err="1"/>
              <a:t>Хто</a:t>
            </a:r>
            <a:r>
              <a:rPr lang="ru-RU" sz="3600" dirty="0"/>
              <a:t> сестра і брат</a:t>
            </a:r>
            <a:r>
              <a:rPr lang="ru-RU" sz="3600" dirty="0" smtClean="0"/>
              <a:t>?»,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/>
              <a:t>«</a:t>
            </a:r>
            <a:r>
              <a:rPr lang="ru-RU" sz="3600" dirty="0" err="1"/>
              <a:t>Що</a:t>
            </a:r>
            <a:r>
              <a:rPr lang="ru-RU" sz="3600" dirty="0"/>
              <a:t> за </a:t>
            </a:r>
            <a:r>
              <a:rPr lang="ru-RU" sz="3600" dirty="0" err="1"/>
              <a:t>птиця</a:t>
            </a:r>
            <a:r>
              <a:rPr lang="ru-RU" sz="3600" dirty="0" smtClean="0"/>
              <a:t>?».</a:t>
            </a:r>
            <a:endParaRPr lang="ru-RU" sz="36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32" y="2398215"/>
            <a:ext cx="2176276" cy="384658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6558" y="2382975"/>
            <a:ext cx="2575565" cy="3861824"/>
          </a:xfrm>
          <a:prstGeom prst="rect">
            <a:avLst/>
          </a:prstGeom>
        </p:spPr>
      </p:pic>
      <p:sp>
        <p:nvSpPr>
          <p:cNvPr id="11" name="Прямоугольник 10">
            <a:hlinkClick r:id="" action="ppaction://hlinkshowjump?jump=nextslide">
              <a:snd r:embed="rId5" name="chimes.wav"/>
            </a:hlinkClick>
          </p:cNvPr>
          <p:cNvSpPr/>
          <p:nvPr/>
        </p:nvSpPr>
        <p:spPr>
          <a:xfrm>
            <a:off x="4156214" y="3473014"/>
            <a:ext cx="3989008" cy="716400"/>
          </a:xfrm>
          <a:prstGeom prst="rect">
            <a:avLst/>
          </a:prstGeom>
          <a:solidFill>
            <a:schemeClr val="bg1"/>
          </a:solidFill>
          <a:ln w="38100">
            <a:solidFill>
              <a:srgbClr val="52D0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err="1" smtClean="0">
                <a:solidFill>
                  <a:schemeClr val="accent1">
                    <a:lumMod val="75000"/>
                  </a:schemeClr>
                </a:solidFill>
              </a:rPr>
              <a:t>Леонід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dirty="0" err="1" smtClean="0">
                <a:solidFill>
                  <a:schemeClr val="accent1">
                    <a:lumMod val="75000"/>
                  </a:schemeClr>
                </a:solidFill>
              </a:rPr>
              <a:t>Глібов</a:t>
            </a:r>
            <a:endParaRPr lang="ru-RU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156214" y="4445326"/>
            <a:ext cx="3989008" cy="716400"/>
          </a:xfrm>
          <a:prstGeom prst="rect">
            <a:avLst/>
          </a:prstGeom>
          <a:solidFill>
            <a:schemeClr val="bg1"/>
          </a:solidFill>
          <a:ln w="38100">
            <a:solidFill>
              <a:srgbClr val="52D0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err="1" smtClean="0">
                <a:solidFill>
                  <a:schemeClr val="accent1">
                    <a:lumMod val="75000"/>
                  </a:schemeClr>
                </a:solidFill>
              </a:rPr>
              <a:t>Іван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 Франко</a:t>
            </a:r>
            <a:endParaRPr lang="ru-RU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156214" y="5417638"/>
            <a:ext cx="3989008" cy="716400"/>
          </a:xfrm>
          <a:prstGeom prst="rect">
            <a:avLst/>
          </a:prstGeom>
          <a:solidFill>
            <a:schemeClr val="bg1"/>
          </a:solidFill>
          <a:ln w="38100">
            <a:solidFill>
              <a:srgbClr val="52D0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О. Олесь</a:t>
            </a:r>
            <a:endParaRPr lang="ru-RU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52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5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5B34B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8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B9D07E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1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27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111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4B4B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3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39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0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111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2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4B4B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5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11" grpId="0" animBg="1"/>
      <p:bldP spid="14" grpId="0" animBg="1"/>
      <p:bldP spid="1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87706" y="385186"/>
            <a:ext cx="5366479" cy="2761200"/>
          </a:xfrm>
        </p:spPr>
        <p:txBody>
          <a:bodyPr>
            <a:normAutofit/>
          </a:bodyPr>
          <a:lstStyle/>
          <a:p>
            <a:r>
              <a:rPr lang="ru-RU" sz="3200" dirty="0" err="1" smtClean="0"/>
              <a:t>Прославлення</a:t>
            </a:r>
            <a:r>
              <a:rPr lang="ru-RU" sz="3200" dirty="0" smtClean="0"/>
              <a:t> </a:t>
            </a:r>
            <a:r>
              <a:rPr lang="ru-RU" sz="3200" dirty="0" err="1"/>
              <a:t>трьох</a:t>
            </a:r>
            <a:r>
              <a:rPr lang="ru-RU" sz="3200" dirty="0"/>
              <a:t> </a:t>
            </a:r>
            <a:r>
              <a:rPr lang="ru-RU" sz="3200" dirty="0" err="1"/>
              <a:t>братів</a:t>
            </a:r>
            <a:r>
              <a:rPr lang="ru-RU" sz="3200" dirty="0"/>
              <a:t> та </a:t>
            </a:r>
            <a:r>
              <a:rPr lang="ru-RU" sz="3200" dirty="0" err="1"/>
              <a:t>їхньої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 err="1"/>
              <a:t>сестри</a:t>
            </a:r>
            <a:r>
              <a:rPr lang="ru-RU" sz="3200" dirty="0"/>
              <a:t> як персон, </a:t>
            </a:r>
            <a:r>
              <a:rPr lang="ru-RU" sz="3200" dirty="0" err="1"/>
              <a:t>які</a:t>
            </a:r>
            <a:r>
              <a:rPr lang="ru-RU" sz="3200" dirty="0"/>
              <a:t> </a:t>
            </a:r>
            <a:r>
              <a:rPr lang="ru-RU" sz="3200" dirty="0" err="1"/>
              <a:t>започаткували</a:t>
            </a:r>
            <a:r>
              <a:rPr lang="ru-RU" sz="3200" dirty="0"/>
              <a:t> </a:t>
            </a:r>
            <a:br>
              <a:rPr lang="ru-RU" sz="3200" dirty="0"/>
            </a:br>
            <a:r>
              <a:rPr lang="ru-RU" sz="3200" dirty="0" err="1"/>
              <a:t>могутню</a:t>
            </a:r>
            <a:r>
              <a:rPr lang="ru-RU" sz="3200" dirty="0"/>
              <a:t> державу – </a:t>
            </a:r>
            <a:r>
              <a:rPr lang="ru-RU" sz="3200" dirty="0" err="1"/>
              <a:t>Київську</a:t>
            </a:r>
            <a:r>
              <a:rPr lang="ru-RU" sz="3200" dirty="0"/>
              <a:t> </a:t>
            </a:r>
            <a:r>
              <a:rPr lang="ru-RU" sz="3200" dirty="0" smtClean="0"/>
              <a:t>Русь – </a:t>
            </a:r>
            <a:r>
              <a:rPr lang="ru-RU" sz="3200" dirty="0" err="1" smtClean="0"/>
              <a:t>ідея</a:t>
            </a:r>
            <a:r>
              <a:rPr lang="ru-RU" sz="3200" dirty="0" smtClean="0"/>
              <a:t> </a:t>
            </a:r>
            <a:r>
              <a:rPr lang="ru-RU" sz="3200" dirty="0" err="1" smtClean="0"/>
              <a:t>твору</a:t>
            </a:r>
            <a:endParaRPr lang="ru-RU" sz="32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32" y="2398215"/>
            <a:ext cx="2176276" cy="384658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6558" y="2382975"/>
            <a:ext cx="2575565" cy="3861824"/>
          </a:xfrm>
          <a:prstGeom prst="rect">
            <a:avLst/>
          </a:prstGeom>
        </p:spPr>
      </p:pic>
      <p:sp>
        <p:nvSpPr>
          <p:cNvPr id="11" name="Прямоугольник 10">
            <a:hlinkClick r:id="" action="ppaction://hlinkshowjump?jump=nextslide">
              <a:snd r:embed="rId5" name="chimes.wav"/>
            </a:hlinkClick>
          </p:cNvPr>
          <p:cNvSpPr/>
          <p:nvPr/>
        </p:nvSpPr>
        <p:spPr>
          <a:xfrm>
            <a:off x="4156214" y="3473014"/>
            <a:ext cx="3989008" cy="716400"/>
          </a:xfrm>
          <a:prstGeom prst="rect">
            <a:avLst/>
          </a:prstGeom>
          <a:solidFill>
            <a:schemeClr val="bg1"/>
          </a:solidFill>
          <a:ln w="38100">
            <a:solidFill>
              <a:srgbClr val="52D0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«Три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</a:rPr>
              <a:t>брати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–Кий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, Щек, Хорив </a:t>
            </a:r>
          </a:p>
          <a:p>
            <a:pPr algn="ctr"/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та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</a:rPr>
              <a:t>їхня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 сестра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</a:rPr>
              <a:t>Либідь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»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156214" y="4445326"/>
            <a:ext cx="3989008" cy="716400"/>
          </a:xfrm>
          <a:prstGeom prst="rect">
            <a:avLst/>
          </a:prstGeom>
          <a:solidFill>
            <a:schemeClr val="bg1"/>
          </a:solidFill>
          <a:ln w="38100">
            <a:solidFill>
              <a:srgbClr val="52D0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>
                <a:solidFill>
                  <a:schemeClr val="accent1">
                    <a:lumMod val="75000"/>
                  </a:schemeClr>
                </a:solidFill>
              </a:rPr>
              <a:t>«Повість минулих літ»</a:t>
            </a:r>
            <a:endParaRPr lang="ru-RU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156214" y="5417638"/>
            <a:ext cx="3989008" cy="716400"/>
          </a:xfrm>
          <a:prstGeom prst="rect">
            <a:avLst/>
          </a:prstGeom>
          <a:solidFill>
            <a:schemeClr val="bg1"/>
          </a:solidFill>
          <a:ln w="38100">
            <a:solidFill>
              <a:srgbClr val="52D0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«Святослав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укладає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  <a:p>
            <a:pPr algn="ctr"/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мир з греками…»</a:t>
            </a:r>
            <a:endParaRPr lang="ru-RU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2946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5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5B34B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8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B9D07E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1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27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111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4B4B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3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39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0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111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2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4B4B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5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11" grpId="0" animBg="1"/>
      <p:bldP spid="14" grpId="0" animBg="1"/>
      <p:bldP spid="1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87706" y="385186"/>
            <a:ext cx="5366479" cy="2761200"/>
          </a:xfrm>
        </p:spPr>
        <p:txBody>
          <a:bodyPr/>
          <a:lstStyle/>
          <a:p>
            <a:r>
              <a:rPr lang="ru-RU" dirty="0" smtClean="0"/>
              <a:t> </a:t>
            </a:r>
            <a:r>
              <a:rPr lang="ru-RU" dirty="0" smtClean="0"/>
              <a:t>вопроса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32" y="2398215"/>
            <a:ext cx="2176276" cy="384658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6558" y="2382975"/>
            <a:ext cx="2575565" cy="3861824"/>
          </a:xfrm>
          <a:prstGeom prst="rect">
            <a:avLst/>
          </a:prstGeom>
        </p:spPr>
      </p:pic>
      <p:sp>
        <p:nvSpPr>
          <p:cNvPr id="11" name="Прямоугольник 10">
            <a:hlinkClick r:id="" action="ppaction://hlinkshowjump?jump=nextslide">
              <a:snd r:embed="rId5" name="chimes.wav"/>
            </a:hlinkClick>
          </p:cNvPr>
          <p:cNvSpPr/>
          <p:nvPr/>
        </p:nvSpPr>
        <p:spPr>
          <a:xfrm>
            <a:off x="4156214" y="3473014"/>
            <a:ext cx="3989008" cy="716400"/>
          </a:xfrm>
          <a:prstGeom prst="rect">
            <a:avLst/>
          </a:prstGeom>
          <a:solidFill>
            <a:schemeClr val="bg1"/>
          </a:solidFill>
          <a:ln w="38100">
            <a:solidFill>
              <a:srgbClr val="52D0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err="1" smtClean="0">
                <a:solidFill>
                  <a:schemeClr val="accent1">
                    <a:lumMod val="75000"/>
                  </a:schemeClr>
                </a:solidFill>
              </a:rPr>
              <a:t>Олександ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 Олесь</a:t>
            </a:r>
            <a:endParaRPr lang="ru-RU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156214" y="4445326"/>
            <a:ext cx="3989008" cy="716400"/>
          </a:xfrm>
          <a:prstGeom prst="rect">
            <a:avLst/>
          </a:prstGeom>
          <a:solidFill>
            <a:schemeClr val="bg1"/>
          </a:solidFill>
          <a:ln w="38100">
            <a:solidFill>
              <a:srgbClr val="52D0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М. </a:t>
            </a:r>
            <a:r>
              <a:rPr lang="ru-RU" sz="2400" dirty="0" err="1" smtClean="0">
                <a:solidFill>
                  <a:schemeClr val="accent1">
                    <a:lumMod val="75000"/>
                  </a:schemeClr>
                </a:solidFill>
              </a:rPr>
              <a:t>Вінграновський</a:t>
            </a:r>
            <a:endParaRPr lang="ru-RU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156214" y="5417638"/>
            <a:ext cx="3989008" cy="716400"/>
          </a:xfrm>
          <a:prstGeom prst="rect">
            <a:avLst/>
          </a:prstGeom>
          <a:solidFill>
            <a:schemeClr val="bg1"/>
          </a:solidFill>
          <a:ln w="38100">
            <a:solidFill>
              <a:srgbClr val="52D0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В. Симоненко</a:t>
            </a:r>
            <a:endParaRPr lang="ru-RU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8744" y="385186"/>
            <a:ext cx="5074033" cy="2761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245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5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5B34B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8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B9D07E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1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27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111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4B4B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3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39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0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111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2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4B4B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5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11" grpId="0" animBg="1"/>
      <p:bldP spid="14" grpId="0" animBg="1"/>
      <p:bldP spid="1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87706" y="385186"/>
            <a:ext cx="5366479" cy="2761200"/>
          </a:xfrm>
        </p:spPr>
        <p:txBody>
          <a:bodyPr>
            <a:normAutofit/>
          </a:bodyPr>
          <a:lstStyle/>
          <a:p>
            <a:r>
              <a:rPr lang="ru-RU" sz="3600" dirty="0" smtClean="0"/>
              <a:t>Великий </a:t>
            </a:r>
            <a:r>
              <a:rPr lang="ru-RU" sz="3600" dirty="0"/>
              <a:t>за </a:t>
            </a:r>
            <a:r>
              <a:rPr lang="ru-RU" sz="3600" dirty="0" err="1"/>
              <a:t>обсягом</a:t>
            </a:r>
            <a:r>
              <a:rPr lang="ru-RU" sz="3600" dirty="0"/>
              <a:t> </a:t>
            </a:r>
            <a:r>
              <a:rPr lang="ru-RU" sz="3600" dirty="0" err="1"/>
              <a:t>твір</a:t>
            </a:r>
            <a:r>
              <a:rPr lang="ru-RU" sz="3600" dirty="0"/>
              <a:t>, </a:t>
            </a:r>
            <a:br>
              <a:rPr lang="ru-RU" sz="3600" dirty="0"/>
            </a:br>
            <a:r>
              <a:rPr lang="ru-RU" sz="3600" dirty="0"/>
              <a:t>у </a:t>
            </a:r>
            <a:r>
              <a:rPr lang="ru-RU" sz="3600" dirty="0" err="1"/>
              <a:t>якому</a:t>
            </a:r>
            <a:r>
              <a:rPr lang="ru-RU" sz="3600" dirty="0"/>
              <a:t> </a:t>
            </a:r>
            <a:r>
              <a:rPr lang="ru-RU" sz="3600" dirty="0" err="1"/>
              <a:t>зображені</a:t>
            </a:r>
            <a:r>
              <a:rPr lang="ru-RU" sz="3600" dirty="0"/>
              <a:t> </a:t>
            </a:r>
            <a:br>
              <a:rPr lang="ru-RU" sz="3600" dirty="0"/>
            </a:br>
            <a:r>
              <a:rPr lang="ru-RU" sz="3600" dirty="0" err="1"/>
              <a:t>непередбачені</a:t>
            </a:r>
            <a:r>
              <a:rPr lang="ru-RU" sz="3600" dirty="0"/>
              <a:t>, </a:t>
            </a:r>
            <a:r>
              <a:rPr lang="ru-RU" sz="3600" dirty="0" err="1"/>
              <a:t>несподівані</a:t>
            </a:r>
            <a:r>
              <a:rPr lang="ru-RU" sz="3600" dirty="0"/>
              <a:t> </a:t>
            </a:r>
            <a:r>
              <a:rPr lang="ru-RU" sz="3600" dirty="0" err="1" smtClean="0"/>
              <a:t>події</a:t>
            </a:r>
            <a:r>
              <a:rPr lang="ru-RU" sz="3600" dirty="0" smtClean="0"/>
              <a:t> - </a:t>
            </a:r>
            <a:r>
              <a:rPr lang="ru-RU" sz="3600" dirty="0" err="1" smtClean="0"/>
              <a:t>це</a:t>
            </a:r>
            <a:endParaRPr lang="ru-RU" sz="36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32" y="2398215"/>
            <a:ext cx="2176276" cy="384658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6558" y="2382975"/>
            <a:ext cx="2575565" cy="3861824"/>
          </a:xfrm>
          <a:prstGeom prst="rect">
            <a:avLst/>
          </a:prstGeom>
        </p:spPr>
      </p:pic>
      <p:sp>
        <p:nvSpPr>
          <p:cNvPr id="11" name="Прямоугольник 10">
            <a:hlinkClick r:id="" action="ppaction://hlinkshowjump?jump=nextslide">
              <a:snd r:embed="rId5" name="chimes.wav"/>
            </a:hlinkClick>
          </p:cNvPr>
          <p:cNvSpPr/>
          <p:nvPr/>
        </p:nvSpPr>
        <p:spPr>
          <a:xfrm>
            <a:off x="4156214" y="3473014"/>
            <a:ext cx="3989008" cy="716400"/>
          </a:xfrm>
          <a:prstGeom prst="rect">
            <a:avLst/>
          </a:prstGeom>
          <a:solidFill>
            <a:schemeClr val="bg1"/>
          </a:solidFill>
          <a:ln w="38100">
            <a:solidFill>
              <a:srgbClr val="52D0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>
                <a:solidFill>
                  <a:schemeClr val="accent1">
                    <a:lumMod val="75000"/>
                  </a:schemeClr>
                </a:solidFill>
              </a:rPr>
              <a:t>Пригодницька повість</a:t>
            </a:r>
            <a:endParaRPr lang="ru-RU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156214" y="4445326"/>
            <a:ext cx="3989008" cy="716400"/>
          </a:xfrm>
          <a:prstGeom prst="rect">
            <a:avLst/>
          </a:prstGeom>
          <a:solidFill>
            <a:schemeClr val="bg1"/>
          </a:solidFill>
          <a:ln w="38100">
            <a:solidFill>
              <a:srgbClr val="52D0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err="1" smtClean="0">
                <a:solidFill>
                  <a:schemeClr val="accent1">
                    <a:lumMod val="75000"/>
                  </a:schemeClr>
                </a:solidFill>
              </a:rPr>
              <a:t>Оповідання</a:t>
            </a:r>
            <a:endParaRPr lang="ru-RU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156214" y="5417638"/>
            <a:ext cx="3989008" cy="716400"/>
          </a:xfrm>
          <a:prstGeom prst="rect">
            <a:avLst/>
          </a:prstGeom>
          <a:solidFill>
            <a:schemeClr val="bg1"/>
          </a:solidFill>
          <a:ln w="38100">
            <a:solidFill>
              <a:srgbClr val="52D0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err="1" smtClean="0">
                <a:solidFill>
                  <a:schemeClr val="accent1">
                    <a:lumMod val="75000"/>
                  </a:schemeClr>
                </a:solidFill>
              </a:rPr>
              <a:t>Повість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 - </a:t>
            </a:r>
            <a:r>
              <a:rPr lang="ru-RU" sz="2400" dirty="0" err="1" smtClean="0">
                <a:solidFill>
                  <a:schemeClr val="accent1">
                    <a:lumMod val="75000"/>
                  </a:schemeClr>
                </a:solidFill>
              </a:rPr>
              <a:t>казка</a:t>
            </a:r>
            <a:endParaRPr lang="ru-RU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1959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5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5B34B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8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B9D07E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1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27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111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4B4B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3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39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0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111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2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4B4B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5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11" grpId="0" animBg="1"/>
      <p:bldP spid="14" grpId="0" animBg="1"/>
      <p:bldP spid="1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87706" y="385186"/>
            <a:ext cx="5366479" cy="2761200"/>
          </a:xfrm>
        </p:spPr>
        <p:txBody>
          <a:bodyPr>
            <a:normAutofit/>
          </a:bodyPr>
          <a:lstStyle/>
          <a:p>
            <a:r>
              <a:rPr lang="ru-RU" sz="3200" dirty="0" err="1" smtClean="0"/>
              <a:t>Заключна</a:t>
            </a:r>
            <a:r>
              <a:rPr lang="ru-RU" sz="3200" dirty="0" smtClean="0"/>
              <a:t> </a:t>
            </a:r>
            <a:r>
              <a:rPr lang="ru-RU" sz="3200" dirty="0" err="1"/>
              <a:t>частина</a:t>
            </a:r>
            <a:r>
              <a:rPr lang="ru-RU" sz="3200" dirty="0"/>
              <a:t>, додана до </a:t>
            </a:r>
            <a:br>
              <a:rPr lang="ru-RU" sz="3200" dirty="0"/>
            </a:br>
            <a:r>
              <a:rPr lang="ru-RU" sz="3200" dirty="0" err="1"/>
              <a:t>завершеного</a:t>
            </a:r>
            <a:r>
              <a:rPr lang="ru-RU" sz="3200" dirty="0"/>
              <a:t> </a:t>
            </a:r>
            <a:r>
              <a:rPr lang="ru-RU" sz="3200" dirty="0" err="1"/>
              <a:t>художнього</a:t>
            </a:r>
            <a:r>
              <a:rPr lang="ru-RU" sz="3200" dirty="0"/>
              <a:t> </a:t>
            </a:r>
            <a:r>
              <a:rPr lang="ru-RU" sz="3200" dirty="0" err="1"/>
              <a:t>твору</a:t>
            </a:r>
            <a:r>
              <a:rPr lang="ru-RU" sz="3200" dirty="0"/>
              <a:t> й не </a:t>
            </a:r>
            <a:r>
              <a:rPr lang="ru-RU" sz="3200" dirty="0" err="1"/>
              <a:t>пов'язана</a:t>
            </a:r>
            <a:r>
              <a:rPr lang="ru-RU" sz="3200" dirty="0"/>
              <a:t> з </a:t>
            </a:r>
            <a:br>
              <a:rPr lang="ru-RU" sz="3200" dirty="0"/>
            </a:br>
            <a:r>
              <a:rPr lang="ru-RU" sz="3200" dirty="0"/>
              <a:t>ним </a:t>
            </a:r>
            <a:r>
              <a:rPr lang="ru-RU" sz="3200" dirty="0" err="1"/>
              <a:t>нерозривним</a:t>
            </a:r>
            <a:r>
              <a:rPr lang="ru-RU" sz="3200" dirty="0"/>
              <a:t> </a:t>
            </a:r>
            <a:r>
              <a:rPr lang="ru-RU" sz="3200" dirty="0" err="1"/>
              <a:t>розвитком</a:t>
            </a:r>
            <a:r>
              <a:rPr lang="ru-RU" sz="3200" dirty="0"/>
              <a:t> </a:t>
            </a:r>
            <a:r>
              <a:rPr lang="ru-RU" sz="3200" dirty="0" err="1" smtClean="0"/>
              <a:t>дії</a:t>
            </a:r>
            <a:r>
              <a:rPr lang="ru-RU" sz="3200" dirty="0" smtClean="0"/>
              <a:t> - </a:t>
            </a:r>
            <a:r>
              <a:rPr lang="ru-RU" sz="3200" dirty="0" err="1" smtClean="0"/>
              <a:t>це</a:t>
            </a:r>
            <a:endParaRPr lang="ru-RU" sz="32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32" y="2398215"/>
            <a:ext cx="2176276" cy="384658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6558" y="2382975"/>
            <a:ext cx="2575565" cy="3861824"/>
          </a:xfrm>
          <a:prstGeom prst="rect">
            <a:avLst/>
          </a:prstGeom>
        </p:spPr>
      </p:pic>
      <p:sp>
        <p:nvSpPr>
          <p:cNvPr id="11" name="Прямоугольник 10">
            <a:hlinkClick r:id="" action="ppaction://hlinkshowjump?jump=nextslide">
              <a:snd r:embed="rId5" name="chimes.wav"/>
            </a:hlinkClick>
          </p:cNvPr>
          <p:cNvSpPr/>
          <p:nvPr/>
        </p:nvSpPr>
        <p:spPr>
          <a:xfrm>
            <a:off x="4156214" y="3473014"/>
            <a:ext cx="3989008" cy="716400"/>
          </a:xfrm>
          <a:prstGeom prst="rect">
            <a:avLst/>
          </a:prstGeom>
          <a:solidFill>
            <a:schemeClr val="bg1"/>
          </a:solidFill>
          <a:ln w="38100">
            <a:solidFill>
              <a:srgbClr val="52D0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err="1" smtClean="0">
                <a:solidFill>
                  <a:schemeClr val="accent1">
                    <a:lumMod val="75000"/>
                  </a:schemeClr>
                </a:solidFill>
              </a:rPr>
              <a:t>Епілог</a:t>
            </a:r>
            <a:endParaRPr lang="ru-RU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156214" y="4445326"/>
            <a:ext cx="3989008" cy="716400"/>
          </a:xfrm>
          <a:prstGeom prst="rect">
            <a:avLst/>
          </a:prstGeom>
          <a:solidFill>
            <a:schemeClr val="bg1"/>
          </a:solidFill>
          <a:ln w="38100">
            <a:solidFill>
              <a:srgbClr val="52D0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err="1" smtClean="0">
                <a:solidFill>
                  <a:schemeClr val="accent1">
                    <a:lumMod val="75000"/>
                  </a:schemeClr>
                </a:solidFill>
              </a:rPr>
              <a:t>Кульмінація</a:t>
            </a:r>
            <a:endParaRPr lang="ru-RU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156214" y="5417638"/>
            <a:ext cx="3989008" cy="716400"/>
          </a:xfrm>
          <a:prstGeom prst="rect">
            <a:avLst/>
          </a:prstGeom>
          <a:solidFill>
            <a:schemeClr val="bg1"/>
          </a:solidFill>
          <a:ln w="38100">
            <a:solidFill>
              <a:srgbClr val="52D0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err="1" smtClean="0">
                <a:solidFill>
                  <a:schemeClr val="accent1">
                    <a:lumMod val="75000"/>
                  </a:schemeClr>
                </a:solidFill>
              </a:rPr>
              <a:t>Зав’язка</a:t>
            </a:r>
            <a:endParaRPr lang="ru-RU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1675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5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5B34B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8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B9D07E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1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27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111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4B4B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3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39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0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111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2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4B4B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5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11" grpId="0" animBg="1"/>
      <p:bldP spid="14" grpId="0" animBg="1"/>
      <p:bldP spid="1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87706" y="385186"/>
            <a:ext cx="5366479" cy="2761200"/>
          </a:xfrm>
        </p:spPr>
        <p:txBody>
          <a:bodyPr/>
          <a:lstStyle/>
          <a:p>
            <a:r>
              <a:rPr lang="ru-RU" dirty="0" err="1" smtClean="0"/>
              <a:t>Який</a:t>
            </a:r>
            <a:r>
              <a:rPr lang="ru-RU" dirty="0" smtClean="0"/>
              <a:t> </a:t>
            </a:r>
            <a:r>
              <a:rPr lang="ru-RU" dirty="0" err="1" smtClean="0"/>
              <a:t>твір</a:t>
            </a:r>
            <a:r>
              <a:rPr lang="ru-RU" dirty="0"/>
              <a:t/>
            </a:r>
            <a:br>
              <a:rPr lang="ru-RU" dirty="0"/>
            </a:br>
            <a:r>
              <a:rPr lang="ru-RU" dirty="0" err="1"/>
              <a:t>складається</a:t>
            </a:r>
            <a:r>
              <a:rPr lang="ru-RU" dirty="0"/>
              <a:t> з 11 </a:t>
            </a:r>
            <a:r>
              <a:rPr lang="ru-RU" dirty="0" err="1"/>
              <a:t>розділів</a:t>
            </a:r>
            <a:r>
              <a:rPr lang="ru-RU" dirty="0"/>
              <a:t> </a:t>
            </a:r>
            <a:br>
              <a:rPr lang="ru-RU" dirty="0"/>
            </a:br>
            <a:r>
              <a:rPr lang="ru-RU" dirty="0"/>
              <a:t>та </a:t>
            </a:r>
            <a:r>
              <a:rPr lang="ru-RU" dirty="0" err="1" smtClean="0"/>
              <a:t>епілогу</a:t>
            </a:r>
            <a:r>
              <a:rPr lang="ru-RU" smtClean="0"/>
              <a:t> ?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32" y="2398215"/>
            <a:ext cx="2176276" cy="384658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6558" y="2382975"/>
            <a:ext cx="2575565" cy="3861824"/>
          </a:xfrm>
          <a:prstGeom prst="rect">
            <a:avLst/>
          </a:prstGeom>
        </p:spPr>
      </p:pic>
      <p:sp>
        <p:nvSpPr>
          <p:cNvPr id="11" name="Прямоугольник 10">
            <a:hlinkClick r:id="" action="ppaction://hlinkshowjump?jump=nextslide">
              <a:snd r:embed="rId5" name="chimes.wav"/>
            </a:hlinkClick>
          </p:cNvPr>
          <p:cNvSpPr/>
          <p:nvPr/>
        </p:nvSpPr>
        <p:spPr>
          <a:xfrm>
            <a:off x="4156214" y="3473014"/>
            <a:ext cx="3989008" cy="716400"/>
          </a:xfrm>
          <a:prstGeom prst="rect">
            <a:avLst/>
          </a:prstGeom>
          <a:solidFill>
            <a:schemeClr val="bg1"/>
          </a:solidFill>
          <a:ln w="38100">
            <a:solidFill>
              <a:srgbClr val="52D0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>
                <a:solidFill>
                  <a:schemeClr val="accent1">
                    <a:lumMod val="75000"/>
                  </a:schemeClr>
                </a:solidFill>
              </a:rPr>
              <a:t>«Таємниця </a:t>
            </a:r>
          </a:p>
          <a:p>
            <a:pPr algn="ctr"/>
            <a:r>
              <a:rPr lang="ru-RU" sz="2400">
                <a:solidFill>
                  <a:schemeClr val="accent1">
                    <a:lumMod val="75000"/>
                  </a:schemeClr>
                </a:solidFill>
              </a:rPr>
              <a:t>козацької шаблі»</a:t>
            </a:r>
            <a:endParaRPr lang="ru-RU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156214" y="4445326"/>
            <a:ext cx="3989008" cy="716400"/>
          </a:xfrm>
          <a:prstGeom prst="rect">
            <a:avLst/>
          </a:prstGeom>
          <a:solidFill>
            <a:schemeClr val="bg1"/>
          </a:solidFill>
          <a:ln w="38100">
            <a:solidFill>
              <a:srgbClr val="52D0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« </a:t>
            </a:r>
            <a:r>
              <a:rPr lang="ru-RU" sz="2400" dirty="0" err="1" smtClean="0">
                <a:solidFill>
                  <a:schemeClr val="accent1">
                    <a:lumMod val="75000"/>
                  </a:schemeClr>
                </a:solidFill>
              </a:rPr>
              <a:t>Микита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dirty="0" err="1" smtClean="0">
                <a:solidFill>
                  <a:schemeClr val="accent1">
                    <a:lumMod val="75000"/>
                  </a:schemeClr>
                </a:solidFill>
              </a:rPr>
              <a:t>Кожум’яка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»</a:t>
            </a:r>
            <a:endParaRPr lang="ru-RU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156214" y="5417638"/>
            <a:ext cx="3989008" cy="716400"/>
          </a:xfrm>
          <a:prstGeom prst="rect">
            <a:avLst/>
          </a:prstGeom>
          <a:solidFill>
            <a:schemeClr val="bg1"/>
          </a:solidFill>
          <a:ln w="38100">
            <a:solidFill>
              <a:srgbClr val="52D0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>
                <a:solidFill>
                  <a:schemeClr val="accent1">
                    <a:lumMod val="75000"/>
                  </a:schemeClr>
                </a:solidFill>
              </a:rPr>
              <a:t>«Незвичайні пригоди Алі в країні Недоладії»</a:t>
            </a:r>
            <a:endParaRPr lang="ru-RU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4654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5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5B34B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8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B9D07E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1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27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111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4B4B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3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39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0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111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2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4B4B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5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11" grpId="0" animBg="1"/>
      <p:bldP spid="14" grpId="0" animBg="1"/>
      <p:bldP spid="1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87706" y="385186"/>
            <a:ext cx="5366479" cy="2761200"/>
          </a:xfrm>
        </p:spPr>
        <p:txBody>
          <a:bodyPr/>
          <a:lstStyle/>
          <a:p>
            <a:r>
              <a:rPr lang="ru-RU" dirty="0" err="1"/>
              <a:t>Псевдоніми</a:t>
            </a:r>
            <a:r>
              <a:rPr lang="ru-RU" dirty="0"/>
              <a:t>:</a:t>
            </a:r>
            <a:br>
              <a:rPr lang="ru-RU" dirty="0"/>
            </a:br>
            <a:r>
              <a:rPr lang="ru-RU" dirty="0" smtClean="0"/>
              <a:t> </a:t>
            </a:r>
            <a:r>
              <a:rPr lang="ru-RU" dirty="0" err="1"/>
              <a:t>Дармограй</a:t>
            </a:r>
            <a:r>
              <a:rPr lang="ru-RU" dirty="0"/>
              <a:t>, </a:t>
            </a:r>
            <a:br>
              <a:rPr lang="ru-RU" dirty="0"/>
            </a:br>
            <a:r>
              <a:rPr lang="ru-RU" dirty="0" err="1"/>
              <a:t>Руель</a:t>
            </a:r>
            <a:r>
              <a:rPr lang="ru-RU" dirty="0"/>
              <a:t>, </a:t>
            </a:r>
            <a:r>
              <a:rPr lang="ru-RU" dirty="0" err="1"/>
              <a:t>Перебендя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32" y="2398215"/>
            <a:ext cx="2176276" cy="384658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6558" y="2382975"/>
            <a:ext cx="2575565" cy="3861824"/>
          </a:xfrm>
          <a:prstGeom prst="rect">
            <a:avLst/>
          </a:prstGeom>
        </p:spPr>
      </p:pic>
      <p:sp>
        <p:nvSpPr>
          <p:cNvPr id="11" name="Прямоугольник 10">
            <a:hlinkClick r:id="" action="ppaction://hlinkshowjump?jump=nextslide">
              <a:snd r:embed="rId5" name="chimes.wav"/>
            </a:hlinkClick>
          </p:cNvPr>
          <p:cNvSpPr/>
          <p:nvPr/>
        </p:nvSpPr>
        <p:spPr>
          <a:xfrm>
            <a:off x="4156214" y="3473014"/>
            <a:ext cx="3989008" cy="716400"/>
          </a:xfrm>
          <a:prstGeom prst="rect">
            <a:avLst/>
          </a:prstGeom>
          <a:solidFill>
            <a:schemeClr val="bg1"/>
          </a:solidFill>
          <a:ln w="38100">
            <a:solidFill>
              <a:srgbClr val="52D0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Тарас Шевченко</a:t>
            </a:r>
            <a:endParaRPr lang="ru-RU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156214" y="4445326"/>
            <a:ext cx="3989008" cy="716400"/>
          </a:xfrm>
          <a:prstGeom prst="rect">
            <a:avLst/>
          </a:prstGeom>
          <a:solidFill>
            <a:schemeClr val="bg1"/>
          </a:solidFill>
          <a:ln w="38100">
            <a:solidFill>
              <a:srgbClr val="52D0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err="1" smtClean="0">
                <a:solidFill>
                  <a:schemeClr val="accent1">
                    <a:lumMod val="75000"/>
                  </a:schemeClr>
                </a:solidFill>
              </a:rPr>
              <a:t>Іван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 Франко</a:t>
            </a:r>
            <a:endParaRPr lang="ru-RU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156214" y="5417638"/>
            <a:ext cx="3989008" cy="716400"/>
          </a:xfrm>
          <a:prstGeom prst="rect">
            <a:avLst/>
          </a:prstGeom>
          <a:solidFill>
            <a:schemeClr val="bg1"/>
          </a:solidFill>
          <a:ln w="38100">
            <a:solidFill>
              <a:srgbClr val="52D0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В. Симоненко</a:t>
            </a:r>
            <a:endParaRPr lang="ru-RU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0727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5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5B34B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8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B9D07E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1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27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111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4B4B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3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39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0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111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2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4B4B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5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11" grpId="0" animBg="1"/>
      <p:bldP spid="14" grpId="0" animBg="1"/>
      <p:bldP spid="1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87706" y="385186"/>
            <a:ext cx="5366479" cy="2761200"/>
          </a:xfrm>
        </p:spPr>
        <p:txBody>
          <a:bodyPr>
            <a:normAutofit/>
          </a:bodyPr>
          <a:lstStyle/>
          <a:p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err="1" smtClean="0"/>
              <a:t>Цей</a:t>
            </a:r>
            <a:r>
              <a:rPr lang="ru-RU" sz="2000" dirty="0" smtClean="0"/>
              <a:t> </a:t>
            </a:r>
            <a:r>
              <a:rPr lang="ru-RU" sz="2000" dirty="0" err="1" smtClean="0"/>
              <a:t>письменник</a:t>
            </a:r>
            <a:r>
              <a:rPr lang="ru-RU" sz="2000" dirty="0" smtClean="0"/>
              <a:t> є автором </a:t>
            </a:r>
            <a:r>
              <a:rPr lang="ru-RU" sz="2000" dirty="0" err="1" smtClean="0"/>
              <a:t>твору</a:t>
            </a:r>
            <a:endParaRPr lang="ru-RU" sz="20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32" y="2398215"/>
            <a:ext cx="2176276" cy="384658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6558" y="2382975"/>
            <a:ext cx="2575565" cy="3861824"/>
          </a:xfrm>
          <a:prstGeom prst="rect">
            <a:avLst/>
          </a:prstGeom>
        </p:spPr>
      </p:pic>
      <p:sp>
        <p:nvSpPr>
          <p:cNvPr id="11" name="Прямоугольник 10">
            <a:hlinkClick r:id="" action="ppaction://hlinkshowjump?jump=nextslide">
              <a:snd r:embed="rId5" name="chimes.wav"/>
            </a:hlinkClick>
          </p:cNvPr>
          <p:cNvSpPr/>
          <p:nvPr/>
        </p:nvSpPr>
        <p:spPr>
          <a:xfrm>
            <a:off x="4156214" y="3473014"/>
            <a:ext cx="3989008" cy="716400"/>
          </a:xfrm>
          <a:prstGeom prst="rect">
            <a:avLst/>
          </a:prstGeom>
          <a:solidFill>
            <a:schemeClr val="bg1"/>
          </a:solidFill>
          <a:ln w="38100">
            <a:solidFill>
              <a:srgbClr val="52D0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«За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сонцем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  <a:p>
            <a:pPr algn="ctr"/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хмаронька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пливе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»</a:t>
            </a:r>
            <a:endParaRPr lang="ru-RU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156214" y="4445326"/>
            <a:ext cx="3989008" cy="716400"/>
          </a:xfrm>
          <a:prstGeom prst="rect">
            <a:avLst/>
          </a:prstGeom>
          <a:solidFill>
            <a:schemeClr val="bg1"/>
          </a:solidFill>
          <a:ln w="38100">
            <a:solidFill>
              <a:srgbClr val="52D0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« </a:t>
            </a:r>
            <a:r>
              <a:rPr lang="ru-RU" sz="2400" dirty="0" err="1" smtClean="0">
                <a:solidFill>
                  <a:schemeClr val="accent1">
                    <a:lumMod val="75000"/>
                  </a:schemeClr>
                </a:solidFill>
              </a:rPr>
              <a:t>Гаї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dirty="0" err="1" smtClean="0">
                <a:solidFill>
                  <a:schemeClr val="accent1">
                    <a:lumMod val="75000"/>
                  </a:schemeClr>
                </a:solidFill>
              </a:rPr>
              <a:t>шумлять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»</a:t>
            </a:r>
            <a:endParaRPr lang="ru-RU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156214" y="5417638"/>
            <a:ext cx="3989008" cy="716400"/>
          </a:xfrm>
          <a:prstGeom prst="rect">
            <a:avLst/>
          </a:prstGeom>
          <a:solidFill>
            <a:schemeClr val="bg1"/>
          </a:solidFill>
          <a:ln w="38100">
            <a:solidFill>
              <a:srgbClr val="52D0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« </a:t>
            </a:r>
            <a:r>
              <a:rPr lang="ru-RU" sz="2400" dirty="0" err="1" smtClean="0">
                <a:solidFill>
                  <a:schemeClr val="accent1">
                    <a:lumMod val="75000"/>
                  </a:schemeClr>
                </a:solidFill>
              </a:rPr>
              <a:t>Зоряний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dirty="0" err="1" smtClean="0">
                <a:solidFill>
                  <a:schemeClr val="accent1">
                    <a:lumMod val="75000"/>
                  </a:schemeClr>
                </a:solidFill>
              </a:rPr>
              <a:t>віз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»</a:t>
            </a:r>
            <a:endParaRPr lang="ru-RU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56214" y="496389"/>
            <a:ext cx="4186597" cy="1895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502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5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5B34B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8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B9D07E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1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27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111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4B4B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3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39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0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111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2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4B4B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5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11" grpId="0" animBg="1"/>
      <p:bldP spid="14" grpId="0" animBg="1"/>
      <p:bldP spid="1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87706" y="385186"/>
            <a:ext cx="5366479" cy="2761200"/>
          </a:xfrm>
        </p:spPr>
        <p:txBody>
          <a:bodyPr>
            <a:normAutofit/>
          </a:bodyPr>
          <a:lstStyle/>
          <a:p>
            <a:r>
              <a:rPr lang="ru-RU" sz="2000" dirty="0"/>
              <a:t> «</a:t>
            </a:r>
            <a:r>
              <a:rPr lang="ru-RU" sz="2000" dirty="0" err="1"/>
              <a:t>гаї</a:t>
            </a:r>
            <a:r>
              <a:rPr lang="ru-RU" sz="2000" dirty="0"/>
              <a:t> </a:t>
            </a:r>
            <a:r>
              <a:rPr lang="ru-RU" sz="2000" dirty="0" err="1"/>
              <a:t>шумлять</a:t>
            </a:r>
            <a:r>
              <a:rPr lang="ru-RU" sz="2000" dirty="0"/>
              <a:t>», «</a:t>
            </a:r>
            <a:r>
              <a:rPr lang="ru-RU" sz="2000" dirty="0" err="1"/>
              <a:t>хмарки</a:t>
            </a:r>
            <a:r>
              <a:rPr lang="ru-RU" sz="2000" dirty="0"/>
              <a:t> </a:t>
            </a:r>
            <a:r>
              <a:rPr lang="ru-RU" sz="2000" dirty="0" err="1"/>
              <a:t>біжать</a:t>
            </a:r>
            <a:r>
              <a:rPr lang="ru-RU" sz="2000" dirty="0"/>
              <a:t>», «</a:t>
            </a:r>
            <a:r>
              <a:rPr lang="ru-RU" sz="2000" dirty="0" err="1"/>
              <a:t>дзвін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>гуде», «думки </a:t>
            </a:r>
            <a:r>
              <a:rPr lang="ru-RU" sz="2000" dirty="0" err="1"/>
              <a:t>пряде</a:t>
            </a:r>
            <a:r>
              <a:rPr lang="ru-RU" sz="2000" dirty="0" smtClean="0"/>
              <a:t>» - </a:t>
            </a:r>
            <a:r>
              <a:rPr lang="ru-RU" sz="2000" dirty="0" err="1" smtClean="0"/>
              <a:t>це</a:t>
            </a:r>
            <a:r>
              <a:rPr lang="ru-RU" sz="2000" dirty="0" smtClean="0"/>
              <a:t> </a:t>
            </a:r>
            <a:endParaRPr lang="ru-RU" sz="20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32" y="2398215"/>
            <a:ext cx="2176276" cy="384658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6558" y="2382975"/>
            <a:ext cx="2575565" cy="3861824"/>
          </a:xfrm>
          <a:prstGeom prst="rect">
            <a:avLst/>
          </a:prstGeom>
        </p:spPr>
      </p:pic>
      <p:sp>
        <p:nvSpPr>
          <p:cNvPr id="11" name="Прямоугольник 10">
            <a:hlinkClick r:id="" action="ppaction://hlinkshowjump?jump=nextslide">
              <a:snd r:embed="rId5" name="chimes.wav"/>
            </a:hlinkClick>
          </p:cNvPr>
          <p:cNvSpPr/>
          <p:nvPr/>
        </p:nvSpPr>
        <p:spPr>
          <a:xfrm>
            <a:off x="4156214" y="3473014"/>
            <a:ext cx="3989008" cy="716400"/>
          </a:xfrm>
          <a:prstGeom prst="rect">
            <a:avLst/>
          </a:prstGeom>
          <a:solidFill>
            <a:schemeClr val="bg1"/>
          </a:solidFill>
          <a:ln w="38100">
            <a:solidFill>
              <a:srgbClr val="52D0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Метафора</a:t>
            </a:r>
            <a:endParaRPr lang="ru-RU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156214" y="4445326"/>
            <a:ext cx="3989008" cy="716400"/>
          </a:xfrm>
          <a:prstGeom prst="rect">
            <a:avLst/>
          </a:prstGeom>
          <a:solidFill>
            <a:schemeClr val="bg1"/>
          </a:solidFill>
          <a:ln w="38100">
            <a:solidFill>
              <a:srgbClr val="52D0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err="1" smtClean="0">
                <a:solidFill>
                  <a:schemeClr val="accent1">
                    <a:lumMod val="75000"/>
                  </a:schemeClr>
                </a:solidFill>
              </a:rPr>
              <a:t>Персоніфікація</a:t>
            </a:r>
            <a:endParaRPr lang="ru-RU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156214" y="5417638"/>
            <a:ext cx="3989008" cy="716400"/>
          </a:xfrm>
          <a:prstGeom prst="rect">
            <a:avLst/>
          </a:prstGeom>
          <a:solidFill>
            <a:schemeClr val="bg1"/>
          </a:solidFill>
          <a:ln w="38100">
            <a:solidFill>
              <a:srgbClr val="52D0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err="1" smtClean="0">
                <a:solidFill>
                  <a:schemeClr val="accent1">
                    <a:lumMod val="75000"/>
                  </a:schemeClr>
                </a:solidFill>
              </a:rPr>
              <a:t>Епітет</a:t>
            </a:r>
            <a:endParaRPr lang="ru-RU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1253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5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5B34B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8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B9D07E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1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27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111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4B4B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3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39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0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111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2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4B4B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5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11" grpId="0" animBg="1"/>
      <p:bldP spid="14" grpId="0" animBg="1"/>
      <p:bldP spid="1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87706" y="385186"/>
            <a:ext cx="5366479" cy="2761200"/>
          </a:xfrm>
        </p:spPr>
        <p:txBody>
          <a:bodyPr>
            <a:normAutofit/>
          </a:bodyPr>
          <a:lstStyle/>
          <a:p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err="1" smtClean="0"/>
              <a:t>Цей</a:t>
            </a:r>
            <a:r>
              <a:rPr lang="ru-RU" sz="2000" dirty="0" smtClean="0"/>
              <a:t> </a:t>
            </a:r>
            <a:r>
              <a:rPr lang="ru-RU" sz="2000" dirty="0" err="1" smtClean="0"/>
              <a:t>письменник</a:t>
            </a:r>
            <a:r>
              <a:rPr lang="ru-RU" sz="2000" dirty="0" smtClean="0"/>
              <a:t> є автором </a:t>
            </a:r>
            <a:r>
              <a:rPr lang="ru-RU" sz="2000" dirty="0" err="1" smtClean="0"/>
              <a:t>твору</a:t>
            </a:r>
            <a:endParaRPr lang="ru-RU" sz="20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32" y="2398215"/>
            <a:ext cx="2176276" cy="384658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6558" y="2382975"/>
            <a:ext cx="2575565" cy="3861824"/>
          </a:xfrm>
          <a:prstGeom prst="rect">
            <a:avLst/>
          </a:prstGeom>
        </p:spPr>
      </p:pic>
      <p:sp>
        <p:nvSpPr>
          <p:cNvPr id="11" name="Прямоугольник 10">
            <a:hlinkClick r:id="" action="ppaction://hlinkshowjump?jump=nextslide">
              <a:snd r:embed="rId5" name="chimes.wav"/>
            </a:hlinkClick>
          </p:cNvPr>
          <p:cNvSpPr/>
          <p:nvPr/>
        </p:nvSpPr>
        <p:spPr>
          <a:xfrm>
            <a:off x="4156214" y="3473014"/>
            <a:ext cx="3989008" cy="716400"/>
          </a:xfrm>
          <a:prstGeom prst="rect">
            <a:avLst/>
          </a:prstGeom>
          <a:solidFill>
            <a:schemeClr val="bg1"/>
          </a:solidFill>
          <a:ln w="38100">
            <a:solidFill>
              <a:srgbClr val="52D0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« </a:t>
            </a:r>
            <a:r>
              <a:rPr lang="ru-RU" sz="2400" dirty="0" err="1" smtClean="0">
                <a:solidFill>
                  <a:schemeClr val="accent1">
                    <a:lumMod val="75000"/>
                  </a:schemeClr>
                </a:solidFill>
              </a:rPr>
              <a:t>Гаї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dirty="0" err="1" smtClean="0">
                <a:solidFill>
                  <a:schemeClr val="accent1">
                    <a:lumMod val="75000"/>
                  </a:schemeClr>
                </a:solidFill>
              </a:rPr>
              <a:t>шумлять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»</a:t>
            </a:r>
            <a:endParaRPr lang="ru-RU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176441" y="4445326"/>
            <a:ext cx="3989008" cy="716400"/>
          </a:xfrm>
          <a:prstGeom prst="rect">
            <a:avLst/>
          </a:prstGeom>
          <a:solidFill>
            <a:schemeClr val="bg1"/>
          </a:solidFill>
          <a:ln w="38100">
            <a:solidFill>
              <a:srgbClr val="52D0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>
                <a:solidFill>
                  <a:schemeClr val="accent1">
                    <a:lumMod val="75000"/>
                  </a:schemeClr>
                </a:solidFill>
              </a:rPr>
              <a:t>«За сонцем </a:t>
            </a:r>
          </a:p>
          <a:p>
            <a:pPr algn="ctr"/>
            <a:r>
              <a:rPr lang="ru-RU" sz="2400">
                <a:solidFill>
                  <a:schemeClr val="accent1">
                    <a:lumMod val="75000"/>
                  </a:schemeClr>
                </a:solidFill>
              </a:rPr>
              <a:t>хмаронька пливе»</a:t>
            </a:r>
            <a:endParaRPr lang="ru-RU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156214" y="5417638"/>
            <a:ext cx="3989008" cy="716400"/>
          </a:xfrm>
          <a:prstGeom prst="rect">
            <a:avLst/>
          </a:prstGeom>
          <a:solidFill>
            <a:schemeClr val="bg1"/>
          </a:solidFill>
          <a:ln w="38100">
            <a:solidFill>
              <a:srgbClr val="52D0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« </a:t>
            </a:r>
            <a:r>
              <a:rPr lang="ru-RU" sz="2400" dirty="0" err="1" smtClean="0">
                <a:solidFill>
                  <a:schemeClr val="accent1">
                    <a:lumMod val="75000"/>
                  </a:schemeClr>
                </a:solidFill>
              </a:rPr>
              <a:t>Зоряний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dirty="0" err="1" smtClean="0">
                <a:solidFill>
                  <a:schemeClr val="accent1">
                    <a:lumMod val="75000"/>
                  </a:schemeClr>
                </a:solidFill>
              </a:rPr>
              <a:t>віз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»</a:t>
            </a:r>
            <a:endParaRPr lang="ru-RU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75910" y="442766"/>
            <a:ext cx="3709850" cy="1955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290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5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5B34B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8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B9D07E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1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27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111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4B4B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3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39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0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111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2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4B4B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5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11" grpId="0" animBg="1"/>
      <p:bldP spid="14" grpId="0" animBg="1"/>
      <p:bldP spid="1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87706" y="385186"/>
            <a:ext cx="5366479" cy="2761200"/>
          </a:xfrm>
        </p:spPr>
        <p:txBody>
          <a:bodyPr>
            <a:normAutofit/>
          </a:bodyPr>
          <a:lstStyle/>
          <a:p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err="1" smtClean="0"/>
              <a:t>Цей</a:t>
            </a:r>
            <a:r>
              <a:rPr lang="ru-RU" sz="2000" dirty="0" smtClean="0"/>
              <a:t> </a:t>
            </a:r>
            <a:r>
              <a:rPr lang="ru-RU" sz="2000" dirty="0" err="1" smtClean="0"/>
              <a:t>письменник</a:t>
            </a:r>
            <a:r>
              <a:rPr lang="ru-RU" sz="2000" dirty="0" smtClean="0"/>
              <a:t> є автором </a:t>
            </a:r>
            <a:r>
              <a:rPr lang="ru-RU" sz="2000" dirty="0" err="1" smtClean="0"/>
              <a:t>твору</a:t>
            </a:r>
            <a:endParaRPr lang="ru-RU" sz="20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32" y="2398215"/>
            <a:ext cx="2176276" cy="384658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6558" y="2382975"/>
            <a:ext cx="2575565" cy="3861824"/>
          </a:xfrm>
          <a:prstGeom prst="rect">
            <a:avLst/>
          </a:prstGeom>
        </p:spPr>
      </p:pic>
      <p:sp>
        <p:nvSpPr>
          <p:cNvPr id="11" name="Прямоугольник 10">
            <a:hlinkClick r:id="" action="ppaction://hlinkshowjump?jump=nextslide">
              <a:snd r:embed="rId5" name="chimes.wav"/>
            </a:hlinkClick>
          </p:cNvPr>
          <p:cNvSpPr/>
          <p:nvPr/>
        </p:nvSpPr>
        <p:spPr>
          <a:xfrm>
            <a:off x="4156214" y="3473014"/>
            <a:ext cx="3989008" cy="716400"/>
          </a:xfrm>
          <a:prstGeom prst="rect">
            <a:avLst/>
          </a:prstGeom>
          <a:solidFill>
            <a:schemeClr val="bg1"/>
          </a:solidFill>
          <a:ln w="38100">
            <a:solidFill>
              <a:srgbClr val="52D0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«Лось»</a:t>
            </a:r>
            <a:endParaRPr lang="ru-RU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156214" y="4445326"/>
            <a:ext cx="3989008" cy="716400"/>
          </a:xfrm>
          <a:prstGeom prst="rect">
            <a:avLst/>
          </a:prstGeom>
          <a:solidFill>
            <a:schemeClr val="bg1"/>
          </a:solidFill>
          <a:ln w="38100">
            <a:solidFill>
              <a:srgbClr val="52D0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« </a:t>
            </a:r>
            <a:r>
              <a:rPr lang="ru-RU" sz="2400" dirty="0" err="1" smtClean="0">
                <a:solidFill>
                  <a:schemeClr val="accent1">
                    <a:lumMod val="75000"/>
                  </a:schemeClr>
                </a:solidFill>
              </a:rPr>
              <a:t>Гаї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dirty="0" err="1" smtClean="0">
                <a:solidFill>
                  <a:schemeClr val="accent1">
                    <a:lumMod val="75000"/>
                  </a:schemeClr>
                </a:solidFill>
              </a:rPr>
              <a:t>шумлять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»</a:t>
            </a:r>
            <a:endParaRPr lang="ru-RU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156214" y="5417638"/>
            <a:ext cx="3989008" cy="716400"/>
          </a:xfrm>
          <a:prstGeom prst="rect">
            <a:avLst/>
          </a:prstGeom>
          <a:solidFill>
            <a:schemeClr val="bg1"/>
          </a:solidFill>
          <a:ln w="38100">
            <a:solidFill>
              <a:srgbClr val="52D0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« </a:t>
            </a:r>
            <a:r>
              <a:rPr lang="ru-RU" sz="2400" dirty="0" err="1" smtClean="0">
                <a:solidFill>
                  <a:schemeClr val="accent1">
                    <a:lumMod val="75000"/>
                  </a:schemeClr>
                </a:solidFill>
              </a:rPr>
              <a:t>Зоряний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dirty="0" err="1" smtClean="0">
                <a:solidFill>
                  <a:schemeClr val="accent1">
                    <a:lumMod val="75000"/>
                  </a:schemeClr>
                </a:solidFill>
              </a:rPr>
              <a:t>віз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»</a:t>
            </a:r>
            <a:endParaRPr lang="ru-RU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56214" y="482001"/>
            <a:ext cx="2690950" cy="2147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864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5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5B34B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8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B9D07E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1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27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111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4B4B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3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39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0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111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2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4B4B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5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11" grpId="0" animBg="1"/>
      <p:bldP spid="14" grpId="0" animBg="1"/>
      <p:bldP spid="1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39808" y="2569705"/>
            <a:ext cx="6614173" cy="699587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ru-RU" dirty="0" smtClean="0"/>
              <a:t>М</a:t>
            </a:r>
            <a:r>
              <a:rPr lang="en-US" dirty="0" smtClean="0"/>
              <a:t> </a:t>
            </a:r>
            <a:r>
              <a:rPr lang="ru-RU" dirty="0" smtClean="0"/>
              <a:t>о</a:t>
            </a:r>
            <a:r>
              <a:rPr lang="en-US" dirty="0" smtClean="0"/>
              <a:t> </a:t>
            </a:r>
            <a:r>
              <a:rPr lang="ru-RU" dirty="0" smtClean="0"/>
              <a:t>л</a:t>
            </a:r>
            <a:r>
              <a:rPr lang="en-US" dirty="0" smtClean="0"/>
              <a:t> </a:t>
            </a:r>
            <a:r>
              <a:rPr lang="ru-RU" dirty="0" smtClean="0"/>
              <a:t>о</a:t>
            </a:r>
            <a:r>
              <a:rPr lang="en-US" dirty="0" smtClean="0"/>
              <a:t> </a:t>
            </a:r>
            <a:r>
              <a:rPr lang="ru-RU" dirty="0" smtClean="0"/>
              <a:t>д</a:t>
            </a:r>
            <a:r>
              <a:rPr lang="en-US" dirty="0" smtClean="0"/>
              <a:t> </a:t>
            </a:r>
            <a:r>
              <a:rPr lang="ru-RU" dirty="0" smtClean="0"/>
              <a:t>е</a:t>
            </a:r>
            <a:r>
              <a:rPr lang="en-US" dirty="0" smtClean="0"/>
              <a:t> </a:t>
            </a:r>
            <a:r>
              <a:rPr lang="ru-RU" dirty="0" err="1" smtClean="0"/>
              <a:t>ць</a:t>
            </a:r>
            <a:r>
              <a:rPr lang="en-US" dirty="0" smtClean="0"/>
              <a:t> </a:t>
            </a:r>
            <a:r>
              <a:rPr lang="ru-RU" dirty="0" smtClean="0"/>
              <a:t>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98968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39808" y="2569705"/>
            <a:ext cx="6614173" cy="699587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ru-RU" dirty="0" err="1" smtClean="0"/>
              <a:t>Підготувала</a:t>
            </a:r>
            <a:r>
              <a:rPr lang="ru-RU" dirty="0" smtClean="0"/>
              <a:t> </a:t>
            </a:r>
            <a:r>
              <a:rPr lang="ru-RU" dirty="0" err="1" smtClean="0"/>
              <a:t>вчитель</a:t>
            </a:r>
            <a:r>
              <a:rPr lang="ru-RU" dirty="0" smtClean="0"/>
              <a:t> </a:t>
            </a:r>
            <a:r>
              <a:rPr lang="ru-RU" dirty="0" err="1" smtClean="0"/>
              <a:t>української</a:t>
            </a:r>
            <a:r>
              <a:rPr lang="ru-RU" dirty="0" smtClean="0"/>
              <a:t> </a:t>
            </a:r>
            <a:r>
              <a:rPr lang="ru-RU" dirty="0" err="1" smtClean="0"/>
              <a:t>мови</a:t>
            </a:r>
            <a:r>
              <a:rPr lang="ru-RU" dirty="0" smtClean="0"/>
              <a:t> та </a:t>
            </a:r>
            <a:r>
              <a:rPr lang="ru-RU" dirty="0" err="1" smtClean="0"/>
              <a:t>літератури</a:t>
            </a:r>
            <a:r>
              <a:rPr lang="ru-RU" dirty="0" smtClean="0"/>
              <a:t> </a:t>
            </a:r>
            <a:r>
              <a:rPr lang="ru-RU" dirty="0" err="1" smtClean="0"/>
              <a:t>Руденкова</a:t>
            </a:r>
            <a:r>
              <a:rPr lang="ru-RU" dirty="0" smtClean="0"/>
              <a:t> </a:t>
            </a:r>
            <a:r>
              <a:rPr lang="ru-RU" dirty="0" err="1" smtClean="0"/>
              <a:t>Ірина</a:t>
            </a:r>
            <a:r>
              <a:rPr lang="ru-RU" dirty="0" smtClean="0"/>
              <a:t> </a:t>
            </a:r>
            <a:r>
              <a:rPr lang="ru-RU" dirty="0" err="1" smtClean="0"/>
              <a:t>Анатоліївна</a:t>
            </a:r>
            <a:r>
              <a:rPr lang="ru-RU" dirty="0" smtClean="0"/>
              <a:t>.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14750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1">
  <a:themeElements>
    <a:clrScheme name="Другая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1E4E79"/>
      </a:hlink>
      <a:folHlink>
        <a:srgbClr val="1E4E79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Презентация1" id="{2FF6AE2C-0855-4436-BAB0-964168DB80F7}" vid="{82FFDBF2-270A-4196-BBA2-1947BAF14E3F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9AC5EAA778EFE4AB81F53BA0C48C9BB" ma:contentTypeVersion="" ma:contentTypeDescription="Create a new document." ma:contentTypeScope="" ma:versionID="84a7b908d236d3feec5cdc52fe85ba7c">
  <xsd:schema xmlns:xsd="http://www.w3.org/2001/XMLSchema" xmlns:xs="http://www.w3.org/2001/XMLSchema" xmlns:p="http://schemas.microsoft.com/office/2006/metadata/properties" xmlns:ns1="http://schemas.microsoft.com/sharepoint/v3" xmlns:ns2="6ee78bd2-4339-4042-adc0-bcc646419980" xmlns:ns3="2547570a-e5f4-4946-a4c3-82580e42479e" targetNamespace="http://schemas.microsoft.com/office/2006/metadata/properties" ma:root="true" ma:fieldsID="af74c33d54415a86935cc44ad597ec52" ns1:_="" ns2:_="" ns3:_="">
    <xsd:import namespace="http://schemas.microsoft.com/sharepoint/v3"/>
    <xsd:import namespace="6ee78bd2-4339-4042-adc0-bcc646419980"/>
    <xsd:import namespace="2547570a-e5f4-4946-a4c3-82580e42479e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ingHintHash" minOccurs="0"/>
                <xsd:element ref="ns3:SharedWithDetails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1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2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e78bd2-4339-4042-adc0-bcc646419980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9" nillable="true" ma:displayName="Sharing Hint Hash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547570a-e5f4-4946-a4c3-82580e42479e" elementFormDefault="qualified">
    <xsd:import namespace="http://schemas.microsoft.com/office/2006/documentManagement/types"/>
    <xsd:import namespace="http://schemas.microsoft.com/office/infopath/2007/PartnerControls"/>
    <xsd:element name="SharedWithDetails" ma:index="1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82C15FF-1675-4B64-8D0C-D78E36D0F68C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</ds:schemaRefs>
</ds:datastoreItem>
</file>

<file path=customXml/itemProps2.xml><?xml version="1.0" encoding="utf-8"?>
<ds:datastoreItem xmlns:ds="http://schemas.openxmlformats.org/officeDocument/2006/customXml" ds:itemID="{4F8F9056-19CC-403D-A4E3-D0BFC3D9E63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F67FFB0-F441-4120-8FA0-C46780EE305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ee78bd2-4339-4042-adc0-bcc646419980"/>
    <ds:schemaRef ds:uri="2547570a-e5f4-4946-a4c3-82580e42479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Шаблон теста с играющими детьми</Template>
  <TotalTime>0</TotalTime>
  <Words>605</Words>
  <Application>Microsoft Office PowerPoint</Application>
  <PresentationFormat>Широкоэкранный</PresentationFormat>
  <Paragraphs>97</Paragraphs>
  <Slides>25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0" baseType="lpstr">
      <vt:lpstr>Arial</vt:lpstr>
      <vt:lpstr>Calibri</vt:lpstr>
      <vt:lpstr>Calibri Light</vt:lpstr>
      <vt:lpstr>Segoe UI</vt:lpstr>
      <vt:lpstr>Тема1</vt:lpstr>
      <vt:lpstr>Презентация PowerPoint</vt:lpstr>
      <vt:lpstr>    Ця письменниця                                                            є автором твору</vt:lpstr>
      <vt:lpstr>Хто з письменників навчався в сільській  початковій школі,  школі при монастирі,  гімназії Дрогобича</vt:lpstr>
      <vt:lpstr>Літературні псевдоніми: Джеджалик, Брут Хома,  Мирон, Кремінь,  Марко</vt:lpstr>
      <vt:lpstr>Уривок «Лихий дід руйнує житло Хухи, вона іде на пошуки нового житла, поселяється у хліву серед друзів, приходить на допомогу Лисці й стає улюбленицею дітей. Дід ранить Хуху. Вона повертається додому. Третя зустріч з дідом, дід потребує допомоги. Милосердна Хуха пробачає та допомагає кривдникові» Є :</vt:lpstr>
      <vt:lpstr>   Цей письменник   Закінчив журналістський факультет  Київського університету. Доля відміряла йому  усього 28 років життя…</vt:lpstr>
      <vt:lpstr>Ця письменниця  Написала понад 50 книжок для дітей. Найвідоміші з них такі:«Сміятись заборонено»,  «Злочинці з паралельного світу»</vt:lpstr>
      <vt:lpstr>Визволення Лоскотона, кінець царювання Плаксія, кінець сльозам Є:</vt:lpstr>
      <vt:lpstr>Стислий поетичний, часто ритмізований вислів,  у якому в прихованій формі  зашифровано якийсь предмет чи явище. Це</vt:lpstr>
      <vt:lpstr> Слово чи словосполучення, яке розкриває ознаки та  властивості одного явища чи предмета через перенесення  на них ознак іншого явища чи предмета - це</vt:lpstr>
      <vt:lpstr>Стислий влучний народний вислів повчального змісту,  побудований як завершене судження - це</vt:lpstr>
      <vt:lpstr>Псевдоніми: Дідусь  Кенир, Простодушний </vt:lpstr>
      <vt:lpstr>Автор творів  «Хто розмовляє?», «Хто сестра і брат?», «Що за птиця?».</vt:lpstr>
      <vt:lpstr>Прославлення трьох братів та їхньої сестри як персон, які започаткували  могутню державу – Київську Русь – ідея твору</vt:lpstr>
      <vt:lpstr> вопроса</vt:lpstr>
      <vt:lpstr>Великий за обсягом твір,  у якому зображені  непередбачені, несподівані події - це</vt:lpstr>
      <vt:lpstr>Заключна частина, додана до  завершеного художнього твору й не пов'язана з  ним нерозривним розвитком дії - це</vt:lpstr>
      <vt:lpstr>Який твір складається з 11 розділів  та епілогу ?</vt:lpstr>
      <vt:lpstr>Псевдоніми:  Дармограй,  Руель, Перебендя</vt:lpstr>
      <vt:lpstr>       Цей письменник є автором твору</vt:lpstr>
      <vt:lpstr> «гаї шумлять», «хмарки біжать», «дзвін гуде», «думки пряде» - це </vt:lpstr>
      <vt:lpstr>       Цей письменник є автором твору</vt:lpstr>
      <vt:lpstr>        Цей письменник є автором твору</vt:lpstr>
      <vt:lpstr>М о л о д е ць !</vt:lpstr>
      <vt:lpstr>Підготувала вчитель української мови та літератури Руденкова Ірина Анатоліївна.      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2022-05-19T12:12:13Z</dcterms:created>
  <dcterms:modified xsi:type="dcterms:W3CDTF">2022-05-19T13:09:17Z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0x01010019AC5EAA778EFE4AB81F53BA0C48C9BB</vt:lpwstr>
  </property>
</Properties>
</file>