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58" r:id="rId10"/>
    <p:sldId id="259" r:id="rId11"/>
    <p:sldId id="262" r:id="rId12"/>
    <p:sldId id="263" r:id="rId13"/>
    <p:sldId id="260" r:id="rId14"/>
    <p:sldId id="261" r:id="rId15"/>
    <p:sldId id="264" r:id="rId16"/>
    <p:sldId id="265" r:id="rId17"/>
    <p:sldId id="267" r:id="rId18"/>
    <p:sldId id="268" r:id="rId19"/>
    <p:sldId id="270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0882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Твір-опис за картиною Михайла Георгійовича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Дерегуса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«Козак Мамай»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: вчити учнів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зв’язно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висловлювати думки,  формувати вміння складати твори-описи за картиною ;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розвивати спостережливість;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виховувати  патріотичні почуття, гордість за оборонців рідної землі.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70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7300" b="1" dirty="0" smtClean="0">
                <a:latin typeface="Times New Roman" pitchFamily="18" charset="0"/>
                <a:cs typeface="Times New Roman" pitchFamily="18" charset="0"/>
              </a:rPr>
              <a:t>Епіграф</a:t>
            </a:r>
            <a:r>
              <a:rPr lang="uk-UA" sz="6000" b="1" i="1" dirty="0" smtClean="0">
                <a:latin typeface="Times New Roman" pitchFamily="18" charset="0"/>
                <a:cs typeface="Times New Roman" pitchFamily="18" charset="0"/>
              </a:rPr>
              <a:t>:                        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uk-UA" sz="3200" b="1" i="1" dirty="0" smtClean="0"/>
              <a:t>  </a:t>
            </a:r>
            <a:r>
              <a:rPr lang="uk-UA" sz="5400" b="1" i="1" dirty="0" smtClean="0"/>
              <a:t>Куди козака доля </a:t>
            </a:r>
            <a:endParaRPr lang="en-US" sz="5400" b="1" i="1" dirty="0" smtClean="0"/>
          </a:p>
          <a:p>
            <a:pPr algn="ctr">
              <a:buNone/>
            </a:pPr>
            <a:r>
              <a:rPr lang="uk-UA" sz="5400" b="1" i="1" dirty="0" smtClean="0"/>
              <a:t>не закине, -</a:t>
            </a:r>
            <a:endParaRPr lang="ru-RU" sz="5400" dirty="0" smtClean="0"/>
          </a:p>
          <a:p>
            <a:pPr algn="ctr">
              <a:buNone/>
            </a:pPr>
            <a:r>
              <a:rPr lang="uk-UA" sz="5400" b="1" i="1" dirty="0" smtClean="0"/>
              <a:t>Все  буде козак</a:t>
            </a:r>
            <a:endParaRPr lang="ru-RU" sz="5400" dirty="0" smtClean="0"/>
          </a:p>
          <a:p>
            <a:pPr algn="r">
              <a:buNone/>
            </a:pPr>
            <a:r>
              <a:rPr lang="uk-UA" sz="4400" b="1" i="1" dirty="0" err="1" smtClean="0"/>
              <a:t>Нар.тв</a:t>
            </a:r>
            <a:r>
              <a:rPr lang="uk-UA" sz="4400" b="1" i="1" dirty="0" smtClean="0"/>
              <a:t>.                                  </a:t>
            </a:r>
            <a:endParaRPr lang="ru-RU" sz="4400" dirty="0" smtClean="0"/>
          </a:p>
          <a:p>
            <a:pPr algn="ctr">
              <a:buNone/>
            </a:pPr>
            <a:r>
              <a:rPr lang="uk-UA" sz="4400" dirty="0" smtClean="0"/>
              <a:t> </a:t>
            </a:r>
            <a:endParaRPr lang="ru-RU" sz="4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Т.Шевченко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Taras_Shevchenko_painting_00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628800"/>
            <a:ext cx="6552728" cy="5229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Т.Яблонська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Автопортрет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завантаженн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556792"/>
            <a:ext cx="6048671" cy="498537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Хліб.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Т.Яблонська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556792"/>
            <a:ext cx="6552728" cy="417646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Портрет сина.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В.Тропінін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844824"/>
            <a:ext cx="5616623" cy="460851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Зима. 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О.Мурашко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oto-full-30335-17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916832"/>
            <a:ext cx="6192688" cy="439248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Дівчина в червоному капелюсі.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О.Мурашко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4kartina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600200"/>
            <a:ext cx="6552727" cy="499715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Як  працювати над складанням  листа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Твір за картиною передбачає розкриття таких питань:</a:t>
            </a:r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1. Короткі відомості про художника чи автора репродукції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Що спонукало до написання картини?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sz="4900" b="1" dirty="0" smtClean="0">
                <a:latin typeface="Times New Roman" pitchFamily="18" charset="0"/>
                <a:cs typeface="Times New Roman" pitchFamily="18" charset="0"/>
              </a:rPr>
              <a:t>2.Вказівка на задум і тему картини чи фотографії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розкрити це питання  допоможуть назва та деякі відомості, вміщені під репродукцією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3. Аналіз змісту картини (фотографії) та її художніх засобів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 Для цього використай систему запитань щодо репродукції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5841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sz="6600" b="1" dirty="0" smtClean="0">
                <a:latin typeface="Times New Roman" pitchFamily="18" charset="0"/>
                <a:cs typeface="Times New Roman" pitchFamily="18" charset="0"/>
              </a:rPr>
              <a:t>4. Висновки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924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742950" indent="-742950" algn="ctr">
              <a:buNone/>
            </a:pPr>
            <a:r>
              <a:rPr lang="uk-UA" sz="3800" b="1" dirty="0" smtClean="0">
                <a:latin typeface="Times New Roman" pitchFamily="18" charset="0"/>
                <a:cs typeface="Times New Roman" pitchFamily="18" charset="0"/>
              </a:rPr>
              <a:t>У них слід розкрити своє враження від картини; </a:t>
            </a:r>
          </a:p>
          <a:p>
            <a:pPr marL="742950" indent="-742950" algn="ctr">
              <a:buNone/>
            </a:pPr>
            <a:r>
              <a:rPr lang="uk-UA" sz="3800" b="1" dirty="0" smtClean="0">
                <a:latin typeface="Times New Roman" pitchFamily="18" charset="0"/>
                <a:cs typeface="Times New Roman" pitchFamily="18" charset="0"/>
              </a:rPr>
              <a:t> вказати, який настрій викликала вона в тебе; </a:t>
            </a:r>
          </a:p>
          <a:p>
            <a:pPr marL="742950" indent="-742950" algn="ctr">
              <a:buNone/>
            </a:pPr>
            <a:r>
              <a:rPr lang="uk-UA" sz="3800" b="1" dirty="0" smtClean="0">
                <a:latin typeface="Times New Roman" pitchFamily="18" charset="0"/>
                <a:cs typeface="Times New Roman" pitchFamily="18" charset="0"/>
              </a:rPr>
              <a:t>можна також зіставити зображення певних предметів (явищ, подій, людей) у живописному жанрі з аналогічним зображенням їх у літературному творі).</a:t>
            </a: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Народний Іконопис</a:t>
            </a:r>
            <a:endParaRPr lang="ru-RU" dirty="0"/>
          </a:p>
        </p:txBody>
      </p:sp>
      <p:pic>
        <p:nvPicPr>
          <p:cNvPr id="4" name="Содержимое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1916832"/>
            <a:ext cx="4824536" cy="4104456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Картина Федора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Стовбуненка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(Полтавський художній музей)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ossack_Mamay_18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16832"/>
            <a:ext cx="7056784" cy="494116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Пам'ятник Мамаю на Майдані Незалежності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Kyiv-Maidan_Nezalezhnosti-Mamai_monume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772816"/>
            <a:ext cx="7128792" cy="468052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Картина ХІХ ст. ЧОХМ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ім. Григорія Галагана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Картина_Козак_Мамай_ХІХ_с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916832"/>
            <a:ext cx="6984776" cy="4680519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Нечипоренко Олександр 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“Козак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Мамай”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_912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69932" y="1600200"/>
            <a:ext cx="5404135" cy="45259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Козак Мамай Невідомий автор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K-Mamaj-07-NacXud-muz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50048" y="1600200"/>
            <a:ext cx="4243904" cy="45259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Михайло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Дерегус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Козак Мамай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fullsiz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30387" y="1600200"/>
            <a:ext cx="5283225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208</Words>
  <Application>Microsoft Office PowerPoint</Application>
  <PresentationFormat>Экран (4:3)</PresentationFormat>
  <Paragraphs>35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Тема.  Твір-опис за картиною Михайла Георгійовича Дерегуса «Козак Мамай»  </vt:lpstr>
      <vt:lpstr>Епіграф:                                                   </vt:lpstr>
      <vt:lpstr>Т.Шевченко</vt:lpstr>
      <vt:lpstr>Т.Яблонська. Автопортрет</vt:lpstr>
      <vt:lpstr>Хліб.  Т.Яблонська</vt:lpstr>
      <vt:lpstr>Портрет сина.  В.Тропінін</vt:lpstr>
      <vt:lpstr>Зима.  О.Мурашко</vt:lpstr>
      <vt:lpstr>Дівчина в червоному капелюсі. О.Мурашко</vt:lpstr>
      <vt:lpstr>Як  працювати над складанням  листа </vt:lpstr>
      <vt:lpstr>1. Короткі відомості про художника чи автора репродукції </vt:lpstr>
      <vt:lpstr>2.Вказівка на задум і тему картини чи фотографії</vt:lpstr>
      <vt:lpstr>3. Аналіз змісту картини (фотографії) та її художніх засобів</vt:lpstr>
      <vt:lpstr>4. Висновки</vt:lpstr>
      <vt:lpstr>Народний Іконопис</vt:lpstr>
      <vt:lpstr>Картина Федора Стовбуненка (Полтавський художній музей)</vt:lpstr>
      <vt:lpstr>Пам'ятник Мамаю на Майдані Незалежності</vt:lpstr>
      <vt:lpstr>Картина ХІХ ст. ЧОХМ  ім. Григорія Галагана</vt:lpstr>
      <vt:lpstr>Нечипоренко Олександр  “Козак Мамай”</vt:lpstr>
      <vt:lpstr>Козак Мамай Невідомий автор</vt:lpstr>
      <vt:lpstr>Михайло Дерегус  Козак Мамай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Тема.  Твір-опис за народною картиною «Козак Мамай»  </dc:title>
  <cp:lastModifiedBy>Admin</cp:lastModifiedBy>
  <cp:revision>32</cp:revision>
  <dcterms:modified xsi:type="dcterms:W3CDTF">2017-02-03T11:57:24Z</dcterms:modified>
</cp:coreProperties>
</file>