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  <p:sldId id="260" r:id="rId4"/>
    <p:sldId id="261" r:id="rId5"/>
    <p:sldId id="263" r:id="rId6"/>
    <p:sldId id="264" r:id="rId7"/>
    <p:sldId id="265" r:id="rId8"/>
    <p:sldId id="270" r:id="rId9"/>
    <p:sldId id="269" r:id="rId10"/>
    <p:sldId id="268" r:id="rId11"/>
    <p:sldId id="273" r:id="rId12"/>
    <p:sldId id="271" r:id="rId13"/>
    <p:sldId id="272" r:id="rId14"/>
    <p:sldId id="267" r:id="rId15"/>
    <p:sldId id="266" r:id="rId16"/>
    <p:sldId id="277" r:id="rId17"/>
    <p:sldId id="276" r:id="rId18"/>
    <p:sldId id="275" r:id="rId19"/>
    <p:sldId id="274" r:id="rId20"/>
    <p:sldId id="278" r:id="rId21"/>
    <p:sldId id="279" r:id="rId22"/>
    <p:sldId id="280" r:id="rId23"/>
    <p:sldId id="281" r:id="rId2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960000"/>
    <a:srgbClr val="12C8F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144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31.08.2020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31.08.2020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31.08.2020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31.08.2020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31.08.2020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31.08.2020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31.08.2020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_g72WaOqGC8" TargetMode="Externa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323528" y="980729"/>
            <a:ext cx="7128792" cy="2619722"/>
          </a:xfrm>
        </p:spPr>
        <p:txBody>
          <a:bodyPr>
            <a:normAutofit fontScale="90000"/>
          </a:bodyPr>
          <a:lstStyle/>
          <a:p>
            <a:r>
              <a:rPr lang="ru-RU" b="1" i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Значення</a:t>
            </a:r>
            <a:r>
              <a:rPr lang="ru-RU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 </a:t>
            </a:r>
            <a:r>
              <a:rPr lang="ru-RU" b="1" i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мови</a:t>
            </a:r>
            <a:r>
              <a:rPr lang="ru-RU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 в </a:t>
            </a:r>
            <a:r>
              <a:rPr lang="ru-RU" b="1" i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житті</a:t>
            </a:r>
            <a:r>
              <a:rPr lang="ru-RU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 </a:t>
            </a:r>
            <a:r>
              <a:rPr lang="ru-RU" b="1" i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людини</a:t>
            </a:r>
            <a:r>
              <a:rPr lang="ru-RU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 й </a:t>
            </a:r>
            <a:r>
              <a:rPr lang="ru-RU" b="1" i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суспільства</a:t>
            </a:r>
            <a:r>
              <a:rPr lang="ru-RU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. </a:t>
            </a:r>
            <a:r>
              <a:rPr lang="ru-RU" b="1" i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Українська</a:t>
            </a:r>
            <a:r>
              <a:rPr lang="ru-RU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 </a:t>
            </a:r>
            <a:r>
              <a:rPr lang="ru-RU" b="1" i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мова</a:t>
            </a:r>
            <a:r>
              <a:rPr lang="ru-RU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 – </a:t>
            </a:r>
            <a:r>
              <a:rPr lang="ru-RU" b="1" i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державна</a:t>
            </a:r>
            <a:r>
              <a:rPr lang="ru-RU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 </a:t>
            </a:r>
            <a:r>
              <a:rPr lang="ru-RU" b="1" i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мова</a:t>
            </a:r>
            <a:r>
              <a:rPr lang="ru-RU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 </a:t>
            </a:r>
            <a:r>
              <a:rPr lang="ru-RU" b="1" i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України</a:t>
            </a:r>
            <a:r>
              <a:rPr lang="ru-RU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 </a:t>
            </a:r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>
          <a:xfrm>
            <a:off x="2483768" y="4509120"/>
            <a:ext cx="6400800" cy="1752600"/>
          </a:xfrm>
        </p:spPr>
        <p:txBody>
          <a:bodyPr/>
          <a:lstStyle/>
          <a:p>
            <a:endParaRPr lang="uk-UA" dirty="0"/>
          </a:p>
          <a:p>
            <a:r>
              <a:rPr lang="uk-UA" dirty="0"/>
              <a:t>  </a:t>
            </a:r>
            <a:r>
              <a:rPr lang="uk-UA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Урок української мови у 5 класі</a:t>
            </a:r>
            <a:endParaRPr lang="ru-RU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623F87C-65C5-4C25-9916-83C62D93C011}"/>
              </a:ext>
            </a:extLst>
          </p:cNvPr>
          <p:cNvSpPr txBox="1"/>
          <p:nvPr/>
        </p:nvSpPr>
        <p:spPr>
          <a:xfrm>
            <a:off x="1331640" y="692696"/>
            <a:ext cx="662473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3600" b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цьому </a:t>
            </a:r>
            <a:r>
              <a:rPr lang="uk-UA" sz="3600" b="1" u="sng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уроці</a:t>
            </a:r>
            <a:r>
              <a:rPr lang="uk-UA" sz="3600" b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я очікую…. </a:t>
            </a:r>
            <a:br>
              <a:rPr lang="ru-RU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sz="3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2FDA4D8-D92F-47F7-B6E0-3CA945E48FF0}"/>
              </a:ext>
            </a:extLst>
          </p:cNvPr>
          <p:cNvSpPr txBox="1"/>
          <p:nvPr/>
        </p:nvSpPr>
        <p:spPr>
          <a:xfrm>
            <a:off x="1835696" y="1916832"/>
            <a:ext cx="6768752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4000" i="1" dirty="0" err="1">
                <a:solidFill>
                  <a:srgbClr val="0000FF"/>
                </a:solidFill>
              </a:rPr>
              <a:t>Дізнатися</a:t>
            </a:r>
            <a:r>
              <a:rPr lang="ru-RU" sz="4000" i="1" dirty="0">
                <a:solidFill>
                  <a:srgbClr val="0000FF"/>
                </a:solidFill>
              </a:rPr>
              <a:t>, </a:t>
            </a:r>
            <a:r>
              <a:rPr lang="ru-RU" sz="4000" i="1" dirty="0" err="1">
                <a:solidFill>
                  <a:srgbClr val="0000FF"/>
                </a:solidFill>
              </a:rPr>
              <a:t>що</a:t>
            </a:r>
            <a:r>
              <a:rPr lang="ru-RU" sz="4000" i="1" dirty="0">
                <a:solidFill>
                  <a:srgbClr val="0000FF"/>
                </a:solidFill>
              </a:rPr>
              <a:t> </a:t>
            </a:r>
            <a:r>
              <a:rPr lang="ru-RU" sz="4000" i="1" dirty="0" err="1">
                <a:solidFill>
                  <a:srgbClr val="0000FF"/>
                </a:solidFill>
              </a:rPr>
              <a:t>таке</a:t>
            </a:r>
            <a:r>
              <a:rPr lang="ru-RU" sz="4000" i="1" dirty="0">
                <a:solidFill>
                  <a:srgbClr val="0000FF"/>
                </a:solidFill>
              </a:rPr>
              <a:t> ……</a:t>
            </a:r>
          </a:p>
          <a:p>
            <a:pPr algn="just"/>
            <a:r>
              <a:rPr lang="ru-RU" sz="4000" i="1" dirty="0" err="1">
                <a:solidFill>
                  <a:srgbClr val="0000FF"/>
                </a:solidFill>
              </a:rPr>
              <a:t>Навчитися</a:t>
            </a:r>
            <a:r>
              <a:rPr lang="ru-RU" sz="4000" i="1" dirty="0">
                <a:solidFill>
                  <a:srgbClr val="0000FF"/>
                </a:solidFill>
              </a:rPr>
              <a:t> </a:t>
            </a:r>
            <a:r>
              <a:rPr lang="ru-RU" sz="4000" i="1" dirty="0" err="1">
                <a:solidFill>
                  <a:srgbClr val="0000FF"/>
                </a:solidFill>
              </a:rPr>
              <a:t>визначати</a:t>
            </a:r>
            <a:r>
              <a:rPr lang="ru-RU" sz="4000" i="1" dirty="0">
                <a:solidFill>
                  <a:srgbClr val="0000FF"/>
                </a:solidFill>
              </a:rPr>
              <a:t> …….</a:t>
            </a:r>
          </a:p>
          <a:p>
            <a:pPr algn="just"/>
            <a:r>
              <a:rPr lang="ru-RU" sz="4000" i="1" dirty="0" err="1">
                <a:solidFill>
                  <a:srgbClr val="0000FF"/>
                </a:solidFill>
              </a:rPr>
              <a:t>Пояснювати</a:t>
            </a:r>
            <a:r>
              <a:rPr lang="ru-RU" sz="4000" i="1" dirty="0">
                <a:solidFill>
                  <a:srgbClr val="0000FF"/>
                </a:solidFill>
              </a:rPr>
              <a:t>, </a:t>
            </a:r>
            <a:r>
              <a:rPr lang="ru-RU" sz="4000" i="1" dirty="0" err="1">
                <a:solidFill>
                  <a:srgbClr val="0000FF"/>
                </a:solidFill>
              </a:rPr>
              <a:t>чому</a:t>
            </a:r>
            <a:r>
              <a:rPr lang="ru-RU" sz="4000" i="1" dirty="0">
                <a:solidFill>
                  <a:srgbClr val="0000FF"/>
                </a:solidFill>
              </a:rPr>
              <a:t> ……..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7F1EAE3-5505-420B-9B03-39A87636ABC0}"/>
              </a:ext>
            </a:extLst>
          </p:cNvPr>
          <p:cNvSpPr txBox="1"/>
          <p:nvPr/>
        </p:nvSpPr>
        <p:spPr>
          <a:xfrm>
            <a:off x="2123728" y="3573016"/>
            <a:ext cx="576064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ru-RU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Оч</a:t>
            </a:r>
            <a:r>
              <a:rPr kumimoji="0" lang="uk-UA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ікувані</a:t>
            </a:r>
            <a:r>
              <a:rPr kumimoji="0" lang="uk-UA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 результати</a:t>
            </a:r>
            <a:endParaRPr lang="ru-RU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56BD660-E05C-40E2-BD47-C4AD58F550D4}"/>
              </a:ext>
            </a:extLst>
          </p:cNvPr>
          <p:cNvSpPr txBox="1"/>
          <p:nvPr/>
        </p:nvSpPr>
        <p:spPr>
          <a:xfrm>
            <a:off x="1799692" y="4797152"/>
            <a:ext cx="684076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учні</a:t>
            </a:r>
            <a:r>
              <a:rPr lang="ru-RU" sz="2400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розуміють</a:t>
            </a:r>
            <a:r>
              <a:rPr lang="ru-RU" sz="2400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суспільне</a:t>
            </a:r>
            <a:r>
              <a:rPr lang="ru-RU" sz="2400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значення</a:t>
            </a:r>
            <a:r>
              <a:rPr lang="ru-RU" sz="2400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мови</a:t>
            </a:r>
            <a:r>
              <a:rPr lang="ru-RU" sz="2400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400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зміст</a:t>
            </a:r>
            <a:r>
              <a:rPr lang="ru-RU" sz="2400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поняття</a:t>
            </a:r>
            <a:r>
              <a:rPr lang="ru-RU" sz="2400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«</a:t>
            </a:r>
            <a:r>
              <a:rPr lang="ru-RU" sz="2400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державна</a:t>
            </a:r>
            <a:r>
              <a:rPr lang="ru-RU" sz="2400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мова</a:t>
            </a:r>
            <a:r>
              <a:rPr lang="ru-RU" sz="2400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»; </a:t>
            </a:r>
            <a:r>
              <a:rPr lang="ru-RU" sz="2400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усвідомлюють</a:t>
            </a:r>
            <a:r>
              <a:rPr lang="ru-RU" sz="2400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роль </a:t>
            </a:r>
            <a:r>
              <a:rPr lang="ru-RU" sz="2400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української</a:t>
            </a:r>
            <a:r>
              <a:rPr lang="ru-RU" sz="2400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мови</a:t>
            </a:r>
            <a:r>
              <a:rPr lang="ru-RU" sz="2400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 </a:t>
            </a:r>
            <a:r>
              <a:rPr lang="ru-RU" sz="2400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житті</a:t>
            </a:r>
            <a:r>
              <a:rPr lang="ru-RU" sz="2400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людини</a:t>
            </a:r>
            <a:r>
              <a:rPr lang="ru-RU" sz="2400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й </a:t>
            </a:r>
            <a:r>
              <a:rPr lang="ru-RU" sz="2400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суспільства</a:t>
            </a:r>
            <a:r>
              <a:rPr lang="ru-RU" sz="2400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C4ED35A-F6BC-4D81-9A3D-47F4F494F787}"/>
              </a:ext>
            </a:extLst>
          </p:cNvPr>
          <p:cNvSpPr txBox="1"/>
          <p:nvPr/>
        </p:nvSpPr>
        <p:spPr>
          <a:xfrm>
            <a:off x="1619672" y="404664"/>
            <a:ext cx="4572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4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Мета: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9B52800-1A31-4A6F-830F-59E9B74A8002}"/>
              </a:ext>
            </a:extLst>
          </p:cNvPr>
          <p:cNvSpPr txBox="1"/>
          <p:nvPr/>
        </p:nvSpPr>
        <p:spPr>
          <a:xfrm>
            <a:off x="1639212" y="1031248"/>
            <a:ext cx="6461179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2400" i="1" dirty="0" err="1">
                <a:solidFill>
                  <a:srgbClr val="0000FF"/>
                </a:solidFill>
              </a:rPr>
              <a:t>розкрити</a:t>
            </a:r>
            <a:r>
              <a:rPr lang="ru-RU" sz="2400" i="1" dirty="0">
                <a:solidFill>
                  <a:srgbClr val="0000FF"/>
                </a:solidFill>
              </a:rPr>
              <a:t> </a:t>
            </a:r>
            <a:r>
              <a:rPr lang="ru-RU" sz="2400" i="1" dirty="0" err="1">
                <a:solidFill>
                  <a:srgbClr val="0000FF"/>
                </a:solidFill>
              </a:rPr>
              <a:t>значення</a:t>
            </a:r>
            <a:r>
              <a:rPr lang="ru-RU" sz="2400" i="1" dirty="0">
                <a:solidFill>
                  <a:srgbClr val="0000FF"/>
                </a:solidFill>
              </a:rPr>
              <a:t> </a:t>
            </a:r>
            <a:r>
              <a:rPr lang="ru-RU" sz="2400" i="1" dirty="0" err="1">
                <a:solidFill>
                  <a:srgbClr val="0000FF"/>
                </a:solidFill>
              </a:rPr>
              <a:t>мови</a:t>
            </a:r>
            <a:r>
              <a:rPr lang="ru-RU" sz="2400" i="1" dirty="0">
                <a:solidFill>
                  <a:srgbClr val="0000FF"/>
                </a:solidFill>
              </a:rPr>
              <a:t> як </a:t>
            </a:r>
            <a:r>
              <a:rPr lang="ru-RU" sz="2400" i="1" dirty="0" err="1">
                <a:solidFill>
                  <a:srgbClr val="0000FF"/>
                </a:solidFill>
              </a:rPr>
              <a:t>найважливішого</a:t>
            </a:r>
            <a:r>
              <a:rPr lang="ru-RU" sz="2400" i="1" dirty="0">
                <a:solidFill>
                  <a:srgbClr val="0000FF"/>
                </a:solidFill>
              </a:rPr>
              <a:t> </a:t>
            </a:r>
            <a:r>
              <a:rPr lang="ru-RU" sz="2400" i="1" dirty="0" err="1">
                <a:solidFill>
                  <a:srgbClr val="0000FF"/>
                </a:solidFill>
              </a:rPr>
              <a:t>засобу</a:t>
            </a:r>
            <a:r>
              <a:rPr lang="ru-RU" sz="2400" i="1" dirty="0">
                <a:solidFill>
                  <a:srgbClr val="0000FF"/>
                </a:solidFill>
              </a:rPr>
              <a:t> </a:t>
            </a:r>
            <a:r>
              <a:rPr lang="ru-RU" sz="2400" i="1" dirty="0" err="1">
                <a:solidFill>
                  <a:srgbClr val="0000FF"/>
                </a:solidFill>
              </a:rPr>
              <a:t>спілкування</a:t>
            </a:r>
            <a:r>
              <a:rPr lang="ru-RU" sz="2400" i="1" dirty="0">
                <a:solidFill>
                  <a:srgbClr val="0000FF"/>
                </a:solidFill>
              </a:rPr>
              <a:t> й </a:t>
            </a:r>
            <a:r>
              <a:rPr lang="ru-RU" sz="2400" i="1" dirty="0" err="1">
                <a:solidFill>
                  <a:srgbClr val="0000FF"/>
                </a:solidFill>
              </a:rPr>
              <a:t>пізнання</a:t>
            </a:r>
            <a:r>
              <a:rPr lang="ru-RU" sz="2400" i="1" dirty="0">
                <a:solidFill>
                  <a:srgbClr val="0000FF"/>
                </a:solidFill>
              </a:rPr>
              <a:t>, </a:t>
            </a:r>
            <a:r>
              <a:rPr lang="ru-RU" sz="2400" i="1" dirty="0" err="1">
                <a:solidFill>
                  <a:srgbClr val="0000FF"/>
                </a:solidFill>
              </a:rPr>
              <a:t>її</a:t>
            </a:r>
            <a:r>
              <a:rPr lang="ru-RU" sz="2400" i="1" dirty="0">
                <a:solidFill>
                  <a:srgbClr val="0000FF"/>
                </a:solidFill>
              </a:rPr>
              <a:t> </a:t>
            </a:r>
            <a:r>
              <a:rPr lang="ru-RU" sz="2400" i="1" dirty="0" err="1">
                <a:solidFill>
                  <a:srgbClr val="0000FF"/>
                </a:solidFill>
              </a:rPr>
              <a:t>ролі</a:t>
            </a:r>
            <a:r>
              <a:rPr lang="ru-RU" sz="2400" i="1" dirty="0">
                <a:solidFill>
                  <a:srgbClr val="0000FF"/>
                </a:solidFill>
              </a:rPr>
              <a:t> в </a:t>
            </a:r>
            <a:r>
              <a:rPr lang="ru-RU" sz="2400" i="1" dirty="0" err="1">
                <a:solidFill>
                  <a:srgbClr val="0000FF"/>
                </a:solidFill>
              </a:rPr>
              <a:t>історії</a:t>
            </a:r>
            <a:r>
              <a:rPr lang="ru-RU" sz="2400" i="1" dirty="0">
                <a:solidFill>
                  <a:srgbClr val="0000FF"/>
                </a:solidFill>
              </a:rPr>
              <a:t> </a:t>
            </a:r>
            <a:r>
              <a:rPr lang="ru-RU" sz="2400" i="1" dirty="0" err="1">
                <a:solidFill>
                  <a:srgbClr val="0000FF"/>
                </a:solidFill>
              </a:rPr>
              <a:t>розвитку</a:t>
            </a:r>
            <a:r>
              <a:rPr lang="ru-RU" sz="2400" i="1" dirty="0">
                <a:solidFill>
                  <a:srgbClr val="0000FF"/>
                </a:solidFill>
              </a:rPr>
              <a:t> </a:t>
            </a:r>
            <a:r>
              <a:rPr lang="ru-RU" sz="2400" i="1" dirty="0" err="1">
                <a:solidFill>
                  <a:srgbClr val="0000FF"/>
                </a:solidFill>
              </a:rPr>
              <a:t>нашої</a:t>
            </a:r>
            <a:r>
              <a:rPr lang="ru-RU" sz="2400" i="1" dirty="0">
                <a:solidFill>
                  <a:srgbClr val="0000FF"/>
                </a:solidFill>
              </a:rPr>
              <a:t> </a:t>
            </a:r>
            <a:r>
              <a:rPr lang="ru-RU" sz="2400" i="1" dirty="0" err="1">
                <a:solidFill>
                  <a:srgbClr val="0000FF"/>
                </a:solidFill>
              </a:rPr>
              <a:t>держави</a:t>
            </a:r>
            <a:r>
              <a:rPr lang="ru-RU" sz="2400" i="1" dirty="0">
                <a:solidFill>
                  <a:srgbClr val="0000FF"/>
                </a:solidFill>
              </a:rPr>
              <a:t> та народу; </a:t>
            </a:r>
            <a:r>
              <a:rPr lang="ru-RU" sz="2400" i="1" dirty="0" err="1">
                <a:solidFill>
                  <a:srgbClr val="0000FF"/>
                </a:solidFill>
              </a:rPr>
              <a:t>розвивати</a:t>
            </a:r>
            <a:r>
              <a:rPr lang="ru-RU" sz="2400" i="1" dirty="0">
                <a:solidFill>
                  <a:srgbClr val="0000FF"/>
                </a:solidFill>
              </a:rPr>
              <a:t> </a:t>
            </a:r>
            <a:r>
              <a:rPr lang="ru-RU" sz="2400" i="1" dirty="0" err="1">
                <a:solidFill>
                  <a:srgbClr val="0000FF"/>
                </a:solidFill>
              </a:rPr>
              <a:t>усне</a:t>
            </a:r>
            <a:r>
              <a:rPr lang="ru-RU" sz="2400" i="1" dirty="0">
                <a:solidFill>
                  <a:srgbClr val="0000FF"/>
                </a:solidFill>
              </a:rPr>
              <a:t> й </a:t>
            </a:r>
            <a:r>
              <a:rPr lang="ru-RU" sz="2400" i="1" dirty="0" err="1">
                <a:solidFill>
                  <a:srgbClr val="0000FF"/>
                </a:solidFill>
              </a:rPr>
              <a:t>писемне</a:t>
            </a:r>
            <a:r>
              <a:rPr lang="ru-RU" sz="2400" i="1" dirty="0">
                <a:solidFill>
                  <a:srgbClr val="0000FF"/>
                </a:solidFill>
              </a:rPr>
              <a:t> </a:t>
            </a:r>
            <a:r>
              <a:rPr lang="ru-RU" sz="2400" i="1" dirty="0" err="1">
                <a:solidFill>
                  <a:srgbClr val="0000FF"/>
                </a:solidFill>
              </a:rPr>
              <a:t>мовлення</a:t>
            </a:r>
            <a:r>
              <a:rPr lang="ru-RU" sz="2400" i="1" dirty="0">
                <a:solidFill>
                  <a:srgbClr val="0000FF"/>
                </a:solidFill>
              </a:rPr>
              <a:t>, </a:t>
            </a:r>
            <a:r>
              <a:rPr lang="ru-RU" sz="2400" i="1" dirty="0" err="1">
                <a:solidFill>
                  <a:srgbClr val="0000FF"/>
                </a:solidFill>
              </a:rPr>
              <a:t>логічне</a:t>
            </a:r>
            <a:r>
              <a:rPr lang="ru-RU" sz="2400" i="1" dirty="0">
                <a:solidFill>
                  <a:srgbClr val="0000FF"/>
                </a:solidFill>
              </a:rPr>
              <a:t> </a:t>
            </a:r>
            <a:r>
              <a:rPr lang="ru-RU" sz="2400" i="1" dirty="0" err="1">
                <a:solidFill>
                  <a:srgbClr val="0000FF"/>
                </a:solidFill>
              </a:rPr>
              <a:t>мислення</a:t>
            </a:r>
            <a:r>
              <a:rPr lang="ru-RU" sz="2400" i="1" dirty="0">
                <a:solidFill>
                  <a:srgbClr val="0000FF"/>
                </a:solidFill>
              </a:rPr>
              <a:t>; </a:t>
            </a:r>
            <a:r>
              <a:rPr lang="ru-RU" sz="2400" i="1" dirty="0" err="1">
                <a:solidFill>
                  <a:srgbClr val="0000FF"/>
                </a:solidFill>
              </a:rPr>
              <a:t>виховувати</a:t>
            </a:r>
            <a:r>
              <a:rPr lang="ru-RU" sz="2400" i="1" dirty="0">
                <a:solidFill>
                  <a:srgbClr val="0000FF"/>
                </a:solidFill>
              </a:rPr>
              <a:t> </a:t>
            </a:r>
            <a:r>
              <a:rPr lang="ru-RU" sz="2400" i="1" dirty="0" err="1">
                <a:solidFill>
                  <a:srgbClr val="0000FF"/>
                </a:solidFill>
              </a:rPr>
              <a:t>гордість</a:t>
            </a:r>
            <a:r>
              <a:rPr lang="ru-RU" sz="2400" i="1" dirty="0">
                <a:solidFill>
                  <a:srgbClr val="0000FF"/>
                </a:solidFill>
              </a:rPr>
              <a:t> за </a:t>
            </a:r>
            <a:r>
              <a:rPr lang="ru-RU" sz="2400" i="1" dirty="0" err="1">
                <a:solidFill>
                  <a:srgbClr val="0000FF"/>
                </a:solidFill>
              </a:rPr>
              <a:t>рідний</a:t>
            </a:r>
            <a:r>
              <a:rPr lang="ru-RU" sz="2400" i="1" dirty="0">
                <a:solidFill>
                  <a:srgbClr val="0000FF"/>
                </a:solidFill>
              </a:rPr>
              <a:t> народ, </a:t>
            </a:r>
            <a:r>
              <a:rPr lang="ru-RU" sz="2400" i="1" dirty="0" err="1">
                <a:solidFill>
                  <a:srgbClr val="0000FF"/>
                </a:solidFill>
              </a:rPr>
              <a:t>його</a:t>
            </a:r>
            <a:r>
              <a:rPr lang="ru-RU" sz="2400" i="1" dirty="0">
                <a:solidFill>
                  <a:srgbClr val="0000FF"/>
                </a:solidFill>
              </a:rPr>
              <a:t> </a:t>
            </a:r>
            <a:r>
              <a:rPr lang="ru-RU" sz="2400" i="1" dirty="0" err="1">
                <a:solidFill>
                  <a:srgbClr val="0000FF"/>
                </a:solidFill>
              </a:rPr>
              <a:t>мову</a:t>
            </a:r>
            <a:r>
              <a:rPr lang="ru-RU" sz="2400" i="1" dirty="0">
                <a:solidFill>
                  <a:srgbClr val="0000FF"/>
                </a:solidFill>
              </a:rPr>
              <a:t>, культуру.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BEDBF82-ACBE-49E3-9B42-FF283BE4C569}"/>
              </a:ext>
            </a:extLst>
          </p:cNvPr>
          <p:cNvSpPr txBox="1"/>
          <p:nvPr/>
        </p:nvSpPr>
        <p:spPr>
          <a:xfrm>
            <a:off x="2627784" y="1772816"/>
            <a:ext cx="6030416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200" b="1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Із</a:t>
            </a:r>
            <a:r>
              <a:rPr lang="ru-RU" sz="3200" b="1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слова </a:t>
            </a:r>
            <a:r>
              <a:rPr lang="ru-RU" sz="3200" b="1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починається</a:t>
            </a:r>
            <a:r>
              <a:rPr lang="ru-RU" sz="3200" b="1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людина</a:t>
            </a:r>
            <a:r>
              <a:rPr lang="ru-RU" sz="3200" b="1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</a:p>
          <a:p>
            <a:pPr algn="just"/>
            <a:r>
              <a:rPr lang="ru-RU" sz="3200" b="1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Із</a:t>
            </a:r>
            <a:r>
              <a:rPr lang="ru-RU" sz="3200" b="1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мови</a:t>
            </a:r>
            <a:r>
              <a:rPr lang="ru-RU" sz="3200" b="1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починається</a:t>
            </a:r>
            <a:r>
              <a:rPr lang="ru-RU" sz="3200" b="1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мій</a:t>
            </a:r>
            <a:r>
              <a:rPr lang="ru-RU" sz="3200" b="1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рід</a:t>
            </a:r>
            <a:r>
              <a:rPr lang="ru-RU" sz="3200" b="1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…</a:t>
            </a:r>
          </a:p>
          <a:p>
            <a:pPr algn="just"/>
            <a:r>
              <a:rPr lang="ru-RU" sz="3200" b="1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Моя </a:t>
            </a:r>
            <a:r>
              <a:rPr lang="ru-RU" sz="3200" b="1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ласкава</a:t>
            </a:r>
            <a:r>
              <a:rPr lang="ru-RU" sz="3200" b="1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мамина, </a:t>
            </a:r>
            <a:r>
              <a:rPr lang="ru-RU" sz="3200" b="1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єдина</a:t>
            </a:r>
            <a:r>
              <a:rPr lang="ru-RU" sz="3200" b="1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—</a:t>
            </a:r>
          </a:p>
          <a:p>
            <a:pPr algn="just"/>
            <a:r>
              <a:rPr lang="ru-RU" sz="3200" b="1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Щебече</a:t>
            </a:r>
            <a:r>
              <a:rPr lang="ru-RU" sz="3200" b="1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соловейком на весь    </a:t>
            </a:r>
            <a:r>
              <a:rPr lang="ru-RU" sz="3200" b="1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світ</a:t>
            </a:r>
            <a:r>
              <a:rPr lang="ru-RU" sz="3200" b="1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algn="just"/>
            <a:r>
              <a:rPr lang="ru-RU" sz="3200" b="1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                        </a:t>
            </a:r>
            <a:r>
              <a:rPr lang="ru-RU" sz="3200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Н. </a:t>
            </a:r>
            <a:r>
              <a:rPr lang="ru-RU" sz="3200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Рій</a:t>
            </a:r>
            <a:endParaRPr lang="ru-RU" sz="3200" i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DFA8647-3014-4280-AE9F-CEB1A3B3CC76}"/>
              </a:ext>
            </a:extLst>
          </p:cNvPr>
          <p:cNvSpPr txBox="1"/>
          <p:nvPr/>
        </p:nvSpPr>
        <p:spPr>
          <a:xfrm>
            <a:off x="2051720" y="1124744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600" b="1" i="1" dirty="0" err="1">
                <a:solidFill>
                  <a:srgbClr val="96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Епіграф</a:t>
            </a:r>
            <a:r>
              <a:rPr lang="ru-RU" sz="3600" b="1" i="1" dirty="0">
                <a:solidFill>
                  <a:srgbClr val="96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9971835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BD6D853-C479-4C1A-87C4-2A8F58AEB01C}"/>
              </a:ext>
            </a:extLst>
          </p:cNvPr>
          <p:cNvSpPr txBox="1"/>
          <p:nvPr/>
        </p:nvSpPr>
        <p:spPr>
          <a:xfrm>
            <a:off x="1331640" y="908720"/>
            <a:ext cx="7056784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3600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Прослухайте</a:t>
            </a:r>
            <a:r>
              <a:rPr lang="ru-RU" sz="3600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600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пісню</a:t>
            </a:r>
            <a:r>
              <a:rPr lang="ru-RU" sz="3600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«</a:t>
            </a:r>
            <a:r>
              <a:rPr lang="ru-RU" sz="3600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Рідна</a:t>
            </a:r>
            <a:r>
              <a:rPr lang="ru-RU" sz="3600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600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мова</a:t>
            </a:r>
            <a:r>
              <a:rPr lang="ru-RU" sz="3600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» (муз. П. </a:t>
            </a:r>
            <a:r>
              <a:rPr lang="ru-RU" sz="3600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Дворського</a:t>
            </a:r>
            <a:r>
              <a:rPr lang="ru-RU" sz="3600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сл. Г. </a:t>
            </a:r>
            <a:r>
              <a:rPr lang="ru-RU" sz="3600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Вієру</a:t>
            </a:r>
            <a:r>
              <a:rPr lang="ru-RU" sz="3600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</a:t>
            </a:r>
          </a:p>
          <a:p>
            <a:pPr algn="just"/>
            <a:r>
              <a:rPr lang="ru-RU" sz="3600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3"/>
              </a:rPr>
              <a:t>(</a:t>
            </a:r>
            <a:r>
              <a:rPr lang="en-US" sz="3600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3"/>
              </a:rPr>
              <a:t>https://youtu.be/_g72WaOqGC8</a:t>
            </a:r>
            <a:r>
              <a:rPr lang="ru-RU" sz="3600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)</a:t>
            </a:r>
          </a:p>
          <a:p>
            <a:pPr algn="just"/>
            <a:r>
              <a:rPr lang="ru-RU" sz="3600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та </a:t>
            </a:r>
            <a:r>
              <a:rPr lang="ru-RU" sz="3600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запишіть</a:t>
            </a:r>
            <a:r>
              <a:rPr lang="ru-RU" sz="3600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на </a:t>
            </a:r>
            <a:r>
              <a:rPr lang="ru-RU" sz="3600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аркушах</a:t>
            </a:r>
            <a:r>
              <a:rPr lang="ru-RU" sz="3600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600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паперу</a:t>
            </a:r>
            <a:r>
              <a:rPr lang="ru-RU" sz="3600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3600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які</a:t>
            </a:r>
            <a:r>
              <a:rPr lang="ru-RU" sz="3600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у вас </a:t>
            </a:r>
            <a:r>
              <a:rPr lang="ru-RU" sz="3600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виникли</a:t>
            </a:r>
            <a:r>
              <a:rPr lang="ru-RU" sz="3600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600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почуття</a:t>
            </a:r>
            <a:r>
              <a:rPr lang="ru-RU" sz="3600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3600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асоціації</a:t>
            </a:r>
            <a:r>
              <a:rPr lang="ru-RU" sz="3600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; </a:t>
            </a:r>
            <a:r>
              <a:rPr lang="ru-RU" sz="3600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запишіть</a:t>
            </a:r>
            <a:r>
              <a:rPr lang="ru-RU" sz="3600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600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епітети</a:t>
            </a:r>
            <a:r>
              <a:rPr lang="ru-RU" sz="3600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до слова </a:t>
            </a:r>
            <a:r>
              <a:rPr lang="ru-RU" sz="3600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мова</a:t>
            </a:r>
            <a:r>
              <a:rPr lang="ru-RU" sz="3600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8F33292-9FE4-4038-9F29-1B70346ADF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64088" y="4653136"/>
            <a:ext cx="3176398" cy="2016224"/>
          </a:xfrm>
          <a:prstGeom prst="rect">
            <a:avLst/>
          </a:prstGeom>
          <a:ln w="28575">
            <a:solidFill>
              <a:srgbClr val="0000FF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716959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3408E44-1123-47EA-A820-6480DB32DC1E}"/>
              </a:ext>
            </a:extLst>
          </p:cNvPr>
          <p:cNvSpPr txBox="1"/>
          <p:nvPr/>
        </p:nvSpPr>
        <p:spPr>
          <a:xfrm>
            <a:off x="1691680" y="778808"/>
            <a:ext cx="6246440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2800" b="1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Діти</a:t>
            </a:r>
            <a:r>
              <a:rPr lang="ru-RU" sz="2800" b="1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нашу </a:t>
            </a:r>
            <a:r>
              <a:rPr lang="ru-RU" sz="2800" b="1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країну</a:t>
            </a:r>
            <a:r>
              <a:rPr lang="ru-RU" sz="2800" b="1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та </a:t>
            </a:r>
            <a:r>
              <a:rPr lang="ru-RU" sz="2800" b="1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рідну</a:t>
            </a:r>
            <a:r>
              <a:rPr lang="ru-RU" sz="2800" b="1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b="1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мову</a:t>
            </a:r>
            <a:r>
              <a:rPr lang="ru-RU" sz="2800" b="1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b="1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наділяють</a:t>
            </a:r>
            <a:r>
              <a:rPr lang="ru-RU" sz="2800" b="1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великою </a:t>
            </a:r>
            <a:r>
              <a:rPr lang="ru-RU" sz="2800" b="1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кількістю</a:t>
            </a:r>
            <a:r>
              <a:rPr lang="ru-RU" sz="2800" b="1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b="1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епітетів</a:t>
            </a:r>
            <a:r>
              <a:rPr lang="ru-RU" sz="2800" b="1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800" b="1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серед</a:t>
            </a:r>
            <a:r>
              <a:rPr lang="ru-RU" sz="2800" b="1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них </a:t>
            </a:r>
            <a:r>
              <a:rPr lang="ru-RU" sz="2800" b="1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красиве</a:t>
            </a:r>
            <a:r>
              <a:rPr lang="ru-RU" sz="2800" b="1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слово — </a:t>
            </a:r>
            <a:r>
              <a:rPr lang="ru-RU" sz="2800" b="1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квітуча</a:t>
            </a:r>
            <a:r>
              <a:rPr lang="ru-RU" sz="2800" b="1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ru-RU" sz="2800" b="1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Саме</a:t>
            </a:r>
            <a:r>
              <a:rPr lang="ru-RU" sz="2800" b="1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тому я </a:t>
            </a:r>
            <a:r>
              <a:rPr lang="ru-RU" sz="2800" b="1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пропоную</a:t>
            </a:r>
            <a:r>
              <a:rPr lang="ru-RU" sz="2800" b="1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b="1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ваші</a:t>
            </a:r>
            <a:r>
              <a:rPr lang="ru-RU" sz="2800" b="1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b="1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відповіді</a:t>
            </a:r>
            <a:r>
              <a:rPr lang="ru-RU" sz="2800" b="1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b="1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прикріпити</a:t>
            </a:r>
            <a:r>
              <a:rPr lang="ru-RU" sz="2800" b="1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до </a:t>
            </a:r>
            <a:r>
              <a:rPr lang="ru-RU" sz="2800" b="1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пелюсток</a:t>
            </a:r>
            <a:r>
              <a:rPr lang="ru-RU" sz="2800" b="1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b="1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квітки</a:t>
            </a:r>
            <a:endParaRPr lang="ru-RU" sz="2800" b="1" i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Капля 4">
            <a:extLst>
              <a:ext uri="{FF2B5EF4-FFF2-40B4-BE49-F238E27FC236}">
                <a16:creationId xmlns:a16="http://schemas.microsoft.com/office/drawing/2014/main" id="{93B64F6C-DB2C-4097-876B-50C6CA00ECCE}"/>
              </a:ext>
            </a:extLst>
          </p:cNvPr>
          <p:cNvSpPr/>
          <p:nvPr/>
        </p:nvSpPr>
        <p:spPr>
          <a:xfrm>
            <a:off x="3334302" y="5186622"/>
            <a:ext cx="914400" cy="914400"/>
          </a:xfrm>
          <a:prstGeom prst="teardrop">
            <a:avLst/>
          </a:prstGeom>
          <a:solidFill>
            <a:srgbClr val="12C8F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Капля 5">
            <a:extLst>
              <a:ext uri="{FF2B5EF4-FFF2-40B4-BE49-F238E27FC236}">
                <a16:creationId xmlns:a16="http://schemas.microsoft.com/office/drawing/2014/main" id="{E67CE930-549C-489D-9DE1-43F9B95AEDBC}"/>
              </a:ext>
            </a:extLst>
          </p:cNvPr>
          <p:cNvSpPr/>
          <p:nvPr/>
        </p:nvSpPr>
        <p:spPr>
          <a:xfrm rot="18874040">
            <a:off x="4357700" y="5537633"/>
            <a:ext cx="914400" cy="914400"/>
          </a:xfrm>
          <a:prstGeom prst="teardrop">
            <a:avLst/>
          </a:prstGeom>
          <a:solidFill>
            <a:srgbClr val="12C8F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Капля 6">
            <a:extLst>
              <a:ext uri="{FF2B5EF4-FFF2-40B4-BE49-F238E27FC236}">
                <a16:creationId xmlns:a16="http://schemas.microsoft.com/office/drawing/2014/main" id="{F68FB64B-F3E7-406F-BCFE-1E964C867AA0}"/>
              </a:ext>
            </a:extLst>
          </p:cNvPr>
          <p:cNvSpPr/>
          <p:nvPr/>
        </p:nvSpPr>
        <p:spPr>
          <a:xfrm rot="3255067">
            <a:off x="3164164" y="4105333"/>
            <a:ext cx="914400" cy="914400"/>
          </a:xfrm>
          <a:prstGeom prst="teardrop">
            <a:avLst/>
          </a:prstGeom>
          <a:solidFill>
            <a:srgbClr val="12C8F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Капля 7">
            <a:extLst>
              <a:ext uri="{FF2B5EF4-FFF2-40B4-BE49-F238E27FC236}">
                <a16:creationId xmlns:a16="http://schemas.microsoft.com/office/drawing/2014/main" id="{8FA95BCF-CAC8-4F37-B3EE-426878C0F712}"/>
              </a:ext>
            </a:extLst>
          </p:cNvPr>
          <p:cNvSpPr/>
          <p:nvPr/>
        </p:nvSpPr>
        <p:spPr>
          <a:xfrm rot="6564697">
            <a:off x="3830186" y="3239250"/>
            <a:ext cx="914400" cy="914400"/>
          </a:xfrm>
          <a:prstGeom prst="teardrop">
            <a:avLst/>
          </a:prstGeom>
          <a:solidFill>
            <a:srgbClr val="12C8F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Капля 8">
            <a:extLst>
              <a:ext uri="{FF2B5EF4-FFF2-40B4-BE49-F238E27FC236}">
                <a16:creationId xmlns:a16="http://schemas.microsoft.com/office/drawing/2014/main" id="{E04EA305-F3D7-4761-99E4-4F9E05F6090E}"/>
              </a:ext>
            </a:extLst>
          </p:cNvPr>
          <p:cNvSpPr/>
          <p:nvPr/>
        </p:nvSpPr>
        <p:spPr>
          <a:xfrm>
            <a:off x="6182465" y="4319385"/>
            <a:ext cx="45719" cy="45719"/>
          </a:xfrm>
          <a:prstGeom prst="teardrop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Капля 9">
            <a:extLst>
              <a:ext uri="{FF2B5EF4-FFF2-40B4-BE49-F238E27FC236}">
                <a16:creationId xmlns:a16="http://schemas.microsoft.com/office/drawing/2014/main" id="{3A538885-F13E-4006-8417-86966DAAFA85}"/>
              </a:ext>
            </a:extLst>
          </p:cNvPr>
          <p:cNvSpPr/>
          <p:nvPr/>
        </p:nvSpPr>
        <p:spPr>
          <a:xfrm rot="12546204">
            <a:off x="5528739" y="4211980"/>
            <a:ext cx="914400" cy="914400"/>
          </a:xfrm>
          <a:prstGeom prst="teardrop">
            <a:avLst/>
          </a:prstGeom>
          <a:solidFill>
            <a:srgbClr val="12C8F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Капля 10">
            <a:extLst>
              <a:ext uri="{FF2B5EF4-FFF2-40B4-BE49-F238E27FC236}">
                <a16:creationId xmlns:a16="http://schemas.microsoft.com/office/drawing/2014/main" id="{1C2D80C5-601C-4D64-A182-9AF648322B1C}"/>
              </a:ext>
            </a:extLst>
          </p:cNvPr>
          <p:cNvSpPr/>
          <p:nvPr/>
        </p:nvSpPr>
        <p:spPr>
          <a:xfrm rot="16011054">
            <a:off x="5267891" y="5153730"/>
            <a:ext cx="914400" cy="914400"/>
          </a:xfrm>
          <a:prstGeom prst="teardrop">
            <a:avLst/>
          </a:prstGeom>
          <a:solidFill>
            <a:srgbClr val="12C8F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Капля 11">
            <a:extLst>
              <a:ext uri="{FF2B5EF4-FFF2-40B4-BE49-F238E27FC236}">
                <a16:creationId xmlns:a16="http://schemas.microsoft.com/office/drawing/2014/main" id="{D0CA1DF2-B34E-4CF0-9BC9-D9F34F1B270C}"/>
              </a:ext>
            </a:extLst>
          </p:cNvPr>
          <p:cNvSpPr/>
          <p:nvPr/>
        </p:nvSpPr>
        <p:spPr>
          <a:xfrm rot="10343480">
            <a:off x="4976429" y="3357215"/>
            <a:ext cx="914400" cy="914400"/>
          </a:xfrm>
          <a:prstGeom prst="teardrop">
            <a:avLst/>
          </a:prstGeom>
          <a:solidFill>
            <a:srgbClr val="12C8F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Овал 12">
            <a:extLst>
              <a:ext uri="{FF2B5EF4-FFF2-40B4-BE49-F238E27FC236}">
                <a16:creationId xmlns:a16="http://schemas.microsoft.com/office/drawing/2014/main" id="{92553090-5541-4334-851C-1BCC412D3F55}"/>
              </a:ext>
            </a:extLst>
          </p:cNvPr>
          <p:cNvSpPr/>
          <p:nvPr/>
        </p:nvSpPr>
        <p:spPr>
          <a:xfrm>
            <a:off x="4301042" y="4360087"/>
            <a:ext cx="914400" cy="91440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889C18C-2FE5-4D8A-9E59-BC6EF87A46C5}"/>
              </a:ext>
            </a:extLst>
          </p:cNvPr>
          <p:cNvSpPr txBox="1"/>
          <p:nvPr/>
        </p:nvSpPr>
        <p:spPr>
          <a:xfrm flipH="1">
            <a:off x="4425773" y="4580466"/>
            <a:ext cx="9064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 err="1">
                <a:solidFill>
                  <a:srgbClr val="FF0000"/>
                </a:solidFill>
              </a:rPr>
              <a:t>мова</a:t>
            </a:r>
            <a:endParaRPr lang="ru-RU" b="1" i="1" dirty="0">
              <a:solidFill>
                <a:srgbClr val="FF0000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16A3D36-8694-43F2-81CC-CAEF9721B30A}"/>
              </a:ext>
            </a:extLst>
          </p:cNvPr>
          <p:cNvSpPr txBox="1"/>
          <p:nvPr/>
        </p:nvSpPr>
        <p:spPr>
          <a:xfrm>
            <a:off x="6607725" y="3457081"/>
            <a:ext cx="2380648" cy="27699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29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Користую-чись</a:t>
            </a:r>
            <a:r>
              <a:rPr lang="ru-RU" sz="29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9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малюнком</a:t>
            </a:r>
            <a:r>
              <a:rPr lang="ru-RU" sz="29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9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розкажіть</a:t>
            </a:r>
            <a:r>
              <a:rPr lang="ru-RU" sz="29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про нашу </a:t>
            </a:r>
            <a:r>
              <a:rPr lang="ru-RU" sz="29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рідну</a:t>
            </a:r>
            <a:r>
              <a:rPr lang="ru-RU" sz="29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9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мову</a:t>
            </a:r>
            <a:r>
              <a:rPr lang="ru-RU" sz="29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796266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F3E5740-E54F-45F7-862E-C0C28BBAFB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5656" y="692696"/>
            <a:ext cx="7361630" cy="5472607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</p:spTree>
    <p:extLst>
      <p:ext uri="{BB962C8B-B14F-4D97-AF65-F5344CB8AC3E}">
        <p14:creationId xmlns:p14="http://schemas.microsoft.com/office/powerpoint/2010/main" val="34874053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038B823-A8A2-4FD3-99E2-9FC377D328A6}"/>
              </a:ext>
            </a:extLst>
          </p:cNvPr>
          <p:cNvSpPr txBox="1"/>
          <p:nvPr/>
        </p:nvSpPr>
        <p:spPr>
          <a:xfrm>
            <a:off x="1619672" y="620688"/>
            <a:ext cx="7056784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Робота з </a:t>
            </a:r>
            <a:r>
              <a:rPr lang="ru-RU" sz="2800" b="1" u="sng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підручником</a:t>
            </a:r>
            <a:r>
              <a:rPr lang="ru-RU" sz="28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</a:p>
          <a:p>
            <a:pPr algn="ctr"/>
            <a:r>
              <a:rPr lang="ru-RU" sz="2800" dirty="0">
                <a:solidFill>
                  <a:srgbClr val="960000"/>
                </a:solidFill>
              </a:rPr>
              <a:t>(</a:t>
            </a:r>
            <a:r>
              <a:rPr lang="ru-RU" sz="2800" dirty="0" err="1">
                <a:solidFill>
                  <a:srgbClr val="960000"/>
                </a:solidFill>
              </a:rPr>
              <a:t>підручник</a:t>
            </a:r>
            <a:r>
              <a:rPr lang="ru-RU" sz="2800" dirty="0">
                <a:solidFill>
                  <a:srgbClr val="960000"/>
                </a:solidFill>
              </a:rPr>
              <a:t> Заболотного О.В., </a:t>
            </a:r>
            <a:r>
              <a:rPr lang="ru-RU" sz="2800" dirty="0" err="1">
                <a:solidFill>
                  <a:srgbClr val="960000"/>
                </a:solidFill>
              </a:rPr>
              <a:t>ЗаболотногоВ.В</a:t>
            </a:r>
            <a:r>
              <a:rPr lang="ru-RU" sz="2800" dirty="0">
                <a:solidFill>
                  <a:srgbClr val="960000"/>
                </a:solidFill>
              </a:rPr>
              <a:t>.) </a:t>
            </a:r>
          </a:p>
          <a:p>
            <a:pPr marL="514350" indent="-514350" algn="just">
              <a:buAutoNum type="arabicParenR"/>
            </a:pPr>
            <a:r>
              <a:rPr lang="ru-RU" sz="2800" b="1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Знайомство</a:t>
            </a:r>
            <a:r>
              <a:rPr lang="ru-RU" sz="2800" b="1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b="1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зі</a:t>
            </a:r>
            <a:r>
              <a:rPr lang="ru-RU" sz="2800" b="1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b="1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зверненням</a:t>
            </a:r>
            <a:r>
              <a:rPr lang="ru-RU" sz="2800" b="1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до </a:t>
            </a:r>
            <a:r>
              <a:rPr lang="ru-RU" sz="2800" b="1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п’ятикласників</a:t>
            </a:r>
            <a:r>
              <a:rPr lang="ru-RU" sz="2800" b="1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(с. 3).</a:t>
            </a:r>
          </a:p>
          <a:p>
            <a:pPr algn="just"/>
            <a:endParaRPr lang="ru-RU" sz="2800" b="1" i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r>
              <a:rPr lang="ru-RU" sz="2800" b="1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2) </a:t>
            </a:r>
            <a:r>
              <a:rPr lang="ru-RU" sz="2800" b="1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Ознайомлення</a:t>
            </a:r>
            <a:r>
              <a:rPr lang="ru-RU" sz="2800" b="1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b="1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зі</a:t>
            </a:r>
            <a:r>
              <a:rPr lang="ru-RU" sz="2800" b="1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структурою </a:t>
            </a:r>
            <a:r>
              <a:rPr lang="ru-RU" sz="2800" b="1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підручника</a:t>
            </a:r>
            <a:r>
              <a:rPr lang="ru-RU" sz="2800" b="1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800" b="1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умовними</a:t>
            </a:r>
            <a:r>
              <a:rPr lang="ru-RU" sz="2800" b="1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b="1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позначками</a:t>
            </a:r>
            <a:r>
              <a:rPr lang="ru-RU" sz="2800" b="1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800" b="1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матеріалом</a:t>
            </a:r>
            <a:r>
              <a:rPr lang="ru-RU" sz="2800" b="1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на форзацах.</a:t>
            </a:r>
          </a:p>
        </p:txBody>
      </p:sp>
    </p:spTree>
    <p:extLst>
      <p:ext uri="{BB962C8B-B14F-4D97-AF65-F5344CB8AC3E}">
        <p14:creationId xmlns:p14="http://schemas.microsoft.com/office/powerpoint/2010/main" val="42742067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F5F6EBC-2E74-4CD6-B5D9-62540CA80508}"/>
              </a:ext>
            </a:extLst>
          </p:cNvPr>
          <p:cNvSpPr txBox="1"/>
          <p:nvPr/>
        </p:nvSpPr>
        <p:spPr>
          <a:xfrm>
            <a:off x="1187624" y="120402"/>
            <a:ext cx="7560840" cy="66171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sz="24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Робота з </a:t>
            </a:r>
            <a:r>
              <a:rPr lang="ru-RU" sz="2400" b="1" u="sng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підручником</a:t>
            </a:r>
            <a:r>
              <a:rPr lang="ru-RU" sz="24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r>
              <a:rPr lang="ru-RU" sz="2400" b="1" u="sng" dirty="0">
                <a:solidFill>
                  <a:srgbClr val="96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marL="342900" indent="-342900">
              <a:buAutoNum type="arabicPeriod"/>
            </a:pPr>
            <a:r>
              <a:rPr lang="ru-RU" sz="2000" b="1" dirty="0" err="1">
                <a:solidFill>
                  <a:srgbClr val="96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Виконання</a:t>
            </a:r>
            <a:r>
              <a:rPr lang="ru-RU" sz="2000" b="1" dirty="0">
                <a:solidFill>
                  <a:srgbClr val="96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b="1" dirty="0" err="1">
                <a:solidFill>
                  <a:srgbClr val="96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вправи</a:t>
            </a:r>
            <a:r>
              <a:rPr lang="ru-RU" sz="2000" b="1" dirty="0">
                <a:solidFill>
                  <a:srgbClr val="96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1. </a:t>
            </a:r>
          </a:p>
          <a:p>
            <a:pPr marL="342900" indent="-342900">
              <a:buAutoNum type="arabicPeriod"/>
            </a:pPr>
            <a:r>
              <a:rPr lang="ru-RU" sz="2000" b="1" dirty="0">
                <a:solidFill>
                  <a:srgbClr val="96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Робота з текстом. </a:t>
            </a:r>
          </a:p>
          <a:p>
            <a:r>
              <a:rPr lang="ru-RU" sz="2000" b="1" dirty="0">
                <a:solidFill>
                  <a:srgbClr val="96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Прочитайте </a:t>
            </a:r>
            <a:r>
              <a:rPr lang="ru-RU" sz="2000" b="1" dirty="0" err="1">
                <a:solidFill>
                  <a:srgbClr val="96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уважно</a:t>
            </a:r>
            <a:r>
              <a:rPr lang="ru-RU" sz="2000" b="1" dirty="0">
                <a:solidFill>
                  <a:srgbClr val="96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текст i дайте </a:t>
            </a:r>
            <a:r>
              <a:rPr lang="ru-RU" sz="2000" b="1" dirty="0" err="1">
                <a:solidFill>
                  <a:srgbClr val="96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вiдповiдi</a:t>
            </a:r>
            <a:r>
              <a:rPr lang="ru-RU" sz="2000" b="1" dirty="0">
                <a:solidFill>
                  <a:srgbClr val="96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на </a:t>
            </a:r>
            <a:r>
              <a:rPr lang="ru-RU" sz="2000" b="1" dirty="0" err="1">
                <a:solidFill>
                  <a:srgbClr val="96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пiслятекстовi</a:t>
            </a:r>
            <a:r>
              <a:rPr lang="ru-RU" sz="2000" b="1" dirty="0">
                <a:solidFill>
                  <a:srgbClr val="96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b="1" dirty="0" err="1">
                <a:solidFill>
                  <a:srgbClr val="96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запитання</a:t>
            </a:r>
            <a:r>
              <a:rPr lang="ru-RU" sz="2000" b="1" dirty="0">
                <a:solidFill>
                  <a:srgbClr val="96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</a:p>
          <a:p>
            <a:pPr algn="just"/>
            <a:r>
              <a:rPr lang="ru-RU" sz="2000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Починаючи</a:t>
            </a:r>
            <a:r>
              <a:rPr lang="ru-RU" sz="2000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з VІІ–V ст. до н. е. в </a:t>
            </a:r>
            <a:r>
              <a:rPr lang="ru-RU" sz="2000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рiзних</a:t>
            </a:r>
            <a:r>
              <a:rPr lang="ru-RU" sz="2000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кiнцях</a:t>
            </a:r>
            <a:r>
              <a:rPr lang="ru-RU" sz="2000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свiту</a:t>
            </a:r>
            <a:r>
              <a:rPr lang="ru-RU" sz="2000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неодноразово</a:t>
            </a:r>
            <a:r>
              <a:rPr lang="ru-RU" sz="2000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проводили так </a:t>
            </a:r>
            <a:r>
              <a:rPr lang="ru-RU" sz="2000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званi</a:t>
            </a:r>
            <a:r>
              <a:rPr lang="ru-RU" sz="2000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царськi</a:t>
            </a:r>
            <a:r>
              <a:rPr lang="ru-RU" sz="2000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експерименти</a:t>
            </a:r>
            <a:r>
              <a:rPr lang="ru-RU" sz="2000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суть </a:t>
            </a:r>
            <a:r>
              <a:rPr lang="ru-RU" sz="2000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яких</a:t>
            </a:r>
            <a:r>
              <a:rPr lang="ru-RU" sz="2000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полягала</a:t>
            </a:r>
            <a:r>
              <a:rPr lang="ru-RU" sz="2000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 тому, </a:t>
            </a:r>
            <a:r>
              <a:rPr lang="ru-RU" sz="2000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що</a:t>
            </a:r>
            <a:r>
              <a:rPr lang="ru-RU" sz="2000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новонароджених</a:t>
            </a:r>
            <a:r>
              <a:rPr lang="ru-RU" sz="2000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немовлят</a:t>
            </a:r>
            <a:r>
              <a:rPr lang="ru-RU" sz="2000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iзолювали</a:t>
            </a:r>
            <a:r>
              <a:rPr lang="ru-RU" sz="2000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вiд</a:t>
            </a:r>
            <a:r>
              <a:rPr lang="ru-RU" sz="2000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людей. </a:t>
            </a:r>
            <a:r>
              <a:rPr lang="ru-RU" sz="2000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Це</a:t>
            </a:r>
            <a:r>
              <a:rPr lang="ru-RU" sz="2000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робили, </a:t>
            </a:r>
            <a:r>
              <a:rPr lang="ru-RU" sz="2000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аби</a:t>
            </a:r>
            <a:r>
              <a:rPr lang="ru-RU" sz="2000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довiдатися</a:t>
            </a:r>
            <a:r>
              <a:rPr lang="ru-RU" sz="2000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000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якою</a:t>
            </a:r>
            <a:r>
              <a:rPr lang="ru-RU" sz="2000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мовою</a:t>
            </a:r>
            <a:r>
              <a:rPr lang="ru-RU" sz="2000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заговорить </a:t>
            </a:r>
            <a:r>
              <a:rPr lang="ru-RU" sz="2000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така</a:t>
            </a:r>
            <a:r>
              <a:rPr lang="ru-RU" sz="2000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дитина</a:t>
            </a:r>
            <a:r>
              <a:rPr lang="ru-RU" sz="2000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Але </a:t>
            </a:r>
            <a:r>
              <a:rPr lang="ru-RU" sz="2000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цi</a:t>
            </a:r>
            <a:r>
              <a:rPr lang="ru-RU" sz="2000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експерименти</a:t>
            </a:r>
            <a:r>
              <a:rPr lang="ru-RU" sz="2000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мали</a:t>
            </a:r>
            <a:r>
              <a:rPr lang="ru-RU" sz="2000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негативний</a:t>
            </a:r>
            <a:r>
              <a:rPr lang="ru-RU" sz="2000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вислiд</a:t>
            </a:r>
            <a:r>
              <a:rPr lang="ru-RU" sz="2000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</a:t>
            </a:r>
            <a:r>
              <a:rPr lang="ru-RU" sz="2000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дiти</a:t>
            </a:r>
            <a:r>
              <a:rPr lang="ru-RU" sz="2000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коли й </a:t>
            </a:r>
            <a:r>
              <a:rPr lang="ru-RU" sz="2000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виживали</a:t>
            </a:r>
            <a:r>
              <a:rPr lang="ru-RU" sz="2000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за таких </a:t>
            </a:r>
            <a:r>
              <a:rPr lang="ru-RU" sz="2000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жорстоких</a:t>
            </a:r>
            <a:r>
              <a:rPr lang="ru-RU" sz="2000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умов, </a:t>
            </a:r>
            <a:r>
              <a:rPr lang="ru-RU" sz="2000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здебiльшого</a:t>
            </a:r>
            <a:r>
              <a:rPr lang="ru-RU" sz="2000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не могли </a:t>
            </a:r>
            <a:r>
              <a:rPr lang="ru-RU" sz="2000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вимовити</a:t>
            </a:r>
            <a:r>
              <a:rPr lang="ru-RU" sz="2000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жодного</a:t>
            </a:r>
            <a:r>
              <a:rPr lang="ru-RU" sz="2000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слова. Вони </a:t>
            </a:r>
            <a:r>
              <a:rPr lang="ru-RU" sz="2000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були</a:t>
            </a:r>
            <a:r>
              <a:rPr lang="ru-RU" sz="2000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полохливими</a:t>
            </a:r>
            <a:r>
              <a:rPr lang="ru-RU" sz="2000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дикими, не </a:t>
            </a:r>
            <a:r>
              <a:rPr lang="ru-RU" sz="2000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здатними</a:t>
            </a:r>
            <a:r>
              <a:rPr lang="ru-RU" sz="2000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до </a:t>
            </a:r>
            <a:r>
              <a:rPr lang="ru-RU" sz="2000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мовленнєвого</a:t>
            </a:r>
            <a:r>
              <a:rPr lang="ru-RU" sz="2000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контакту з </a:t>
            </a:r>
            <a:r>
              <a:rPr lang="ru-RU" sz="2000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iншими</a:t>
            </a:r>
            <a:r>
              <a:rPr lang="ru-RU" sz="2000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людьми. </a:t>
            </a:r>
            <a:r>
              <a:rPr lang="ru-RU" sz="2000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Отже</a:t>
            </a:r>
            <a:r>
              <a:rPr lang="ru-RU" sz="2000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«</a:t>
            </a:r>
            <a:r>
              <a:rPr lang="ru-RU" sz="2000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царськi</a:t>
            </a:r>
            <a:r>
              <a:rPr lang="ru-RU" sz="2000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експерименти</a:t>
            </a:r>
            <a:r>
              <a:rPr lang="ru-RU" sz="2000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» </a:t>
            </a:r>
            <a:r>
              <a:rPr lang="ru-RU" sz="2000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промовисто</a:t>
            </a:r>
            <a:r>
              <a:rPr lang="ru-RU" sz="2000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свiдчили</a:t>
            </a:r>
            <a:r>
              <a:rPr lang="ru-RU" sz="2000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про те, </a:t>
            </a:r>
            <a:r>
              <a:rPr lang="ru-RU" sz="2000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що</a:t>
            </a:r>
            <a:r>
              <a:rPr lang="ru-RU" sz="2000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дитина</a:t>
            </a:r>
            <a:r>
              <a:rPr lang="ru-RU" sz="2000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народжувалася</a:t>
            </a:r>
            <a:r>
              <a:rPr lang="ru-RU" sz="2000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не </a:t>
            </a:r>
            <a:r>
              <a:rPr lang="ru-RU" sz="2000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зi</a:t>
            </a:r>
            <a:r>
              <a:rPr lang="ru-RU" sz="2000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знанням</a:t>
            </a:r>
            <a:r>
              <a:rPr lang="ru-RU" sz="2000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</a:t>
            </a:r>
            <a:r>
              <a:rPr lang="ru-RU" sz="2000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</a:t>
            </a:r>
            <a:r>
              <a:rPr lang="ru-RU" sz="2000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а </a:t>
            </a:r>
            <a:r>
              <a:rPr lang="ru-RU" sz="2000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тiльки</a:t>
            </a:r>
            <a:r>
              <a:rPr lang="ru-RU" sz="2000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зi</a:t>
            </a:r>
            <a:r>
              <a:rPr lang="ru-RU" sz="2000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здатнiстю</a:t>
            </a:r>
            <a:r>
              <a:rPr lang="ru-RU" sz="2000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до </a:t>
            </a:r>
            <a:r>
              <a:rPr lang="ru-RU" sz="2000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опанування</a:t>
            </a:r>
            <a:r>
              <a:rPr lang="ru-RU" sz="2000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людської</a:t>
            </a:r>
            <a:r>
              <a:rPr lang="ru-RU" sz="2000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мови</a:t>
            </a:r>
            <a:r>
              <a:rPr lang="ru-RU" sz="2000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</a:t>
            </a:r>
            <a:r>
              <a:rPr lang="ru-RU" sz="2000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наприклад</a:t>
            </a:r>
            <a:r>
              <a:rPr lang="ru-RU" sz="2000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000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iз</a:t>
            </a:r>
            <a:r>
              <a:rPr lang="ru-RU" sz="2000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добре </a:t>
            </a:r>
            <a:r>
              <a:rPr lang="ru-RU" sz="2000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пристосованими</a:t>
            </a:r>
            <a:r>
              <a:rPr lang="ru-RU" sz="2000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для </a:t>
            </a:r>
            <a:r>
              <a:rPr lang="ru-RU" sz="2000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цього</a:t>
            </a:r>
            <a:r>
              <a:rPr lang="ru-RU" sz="2000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органами </a:t>
            </a:r>
            <a:r>
              <a:rPr lang="ru-RU" sz="2000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мовлення</a:t>
            </a:r>
            <a:r>
              <a:rPr lang="ru-RU" sz="2000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). Самою ж </a:t>
            </a:r>
            <a:r>
              <a:rPr lang="ru-RU" sz="2000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мовою</a:t>
            </a:r>
            <a:r>
              <a:rPr lang="ru-RU" sz="2000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немовля</a:t>
            </a:r>
            <a:r>
              <a:rPr lang="ru-RU" sz="2000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оволодiває</a:t>
            </a:r>
            <a:r>
              <a:rPr lang="ru-RU" sz="2000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тiльки</a:t>
            </a:r>
            <a:r>
              <a:rPr lang="ru-RU" sz="2000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 </a:t>
            </a:r>
            <a:r>
              <a:rPr lang="ru-RU" sz="2000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контактi</a:t>
            </a:r>
            <a:r>
              <a:rPr lang="ru-RU" sz="2000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з </a:t>
            </a:r>
            <a:r>
              <a:rPr lang="ru-RU" sz="2000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дорослими</a:t>
            </a:r>
            <a:r>
              <a:rPr lang="ru-RU" sz="2000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людьми, </a:t>
            </a:r>
            <a:r>
              <a:rPr lang="ru-RU" sz="2000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якi</a:t>
            </a:r>
            <a:r>
              <a:rPr lang="ru-RU" sz="2000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вiльно</a:t>
            </a:r>
            <a:r>
              <a:rPr lang="ru-RU" sz="2000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користуються</a:t>
            </a:r>
            <a:r>
              <a:rPr lang="ru-RU" sz="2000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якоюсь</a:t>
            </a:r>
            <a:r>
              <a:rPr lang="ru-RU" sz="2000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звуковою </a:t>
            </a:r>
            <a:r>
              <a:rPr lang="ru-RU" sz="2000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мовою</a:t>
            </a:r>
            <a:r>
              <a:rPr lang="ru-RU" sz="2000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ru-RU" sz="2000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Позбавлена</a:t>
            </a:r>
            <a:r>
              <a:rPr lang="ru-RU" sz="2000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людського</a:t>
            </a:r>
            <a:r>
              <a:rPr lang="ru-RU" sz="2000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спiлкування</a:t>
            </a:r>
            <a:r>
              <a:rPr lang="ru-RU" sz="2000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000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дитина</a:t>
            </a:r>
            <a:r>
              <a:rPr lang="ru-RU" sz="2000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назавжди</a:t>
            </a:r>
            <a:r>
              <a:rPr lang="ru-RU" sz="2000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залишається</a:t>
            </a:r>
            <a:r>
              <a:rPr lang="ru-RU" sz="2000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безмовною</a:t>
            </a:r>
            <a:r>
              <a:rPr lang="ru-RU" sz="2000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(З кн. «</a:t>
            </a:r>
            <a:r>
              <a:rPr lang="ru-RU" sz="2000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Мовнi</a:t>
            </a:r>
            <a:r>
              <a:rPr lang="ru-RU" sz="2000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цiкавинки</a:t>
            </a:r>
            <a:r>
              <a:rPr lang="ru-RU" sz="2000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»). </a:t>
            </a:r>
          </a:p>
        </p:txBody>
      </p:sp>
    </p:spTree>
    <p:extLst>
      <p:ext uri="{BB962C8B-B14F-4D97-AF65-F5344CB8AC3E}">
        <p14:creationId xmlns:p14="http://schemas.microsoft.com/office/powerpoint/2010/main" val="36162966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8325FAE-3224-455D-9929-AF41722A2F06}"/>
              </a:ext>
            </a:extLst>
          </p:cNvPr>
          <p:cNvSpPr txBox="1"/>
          <p:nvPr/>
        </p:nvSpPr>
        <p:spPr>
          <a:xfrm>
            <a:off x="1835696" y="674400"/>
            <a:ext cx="6624736" cy="40318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just">
              <a:buFontTx/>
              <a:buChar char="-"/>
            </a:pPr>
            <a:r>
              <a:rPr lang="ru-RU" sz="3200" b="1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Що</a:t>
            </a:r>
            <a:r>
              <a:rPr lang="ru-RU" sz="3200" b="1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вас </a:t>
            </a:r>
            <a:r>
              <a:rPr lang="ru-RU" sz="3200" b="1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найбiльше</a:t>
            </a:r>
            <a:r>
              <a:rPr lang="ru-RU" sz="3200" b="1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вразило</a:t>
            </a:r>
            <a:r>
              <a:rPr lang="ru-RU" sz="3200" b="1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 </a:t>
            </a:r>
            <a:r>
              <a:rPr lang="ru-RU" sz="3200" b="1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текстi</a:t>
            </a:r>
            <a:r>
              <a:rPr lang="ru-RU" sz="3200" b="1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 </a:t>
            </a:r>
          </a:p>
          <a:p>
            <a:pPr marL="457200" indent="-457200" algn="just">
              <a:buFontTx/>
              <a:buChar char="-"/>
            </a:pPr>
            <a:r>
              <a:rPr lang="ru-RU" sz="3200" b="1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Чому</a:t>
            </a:r>
            <a:r>
              <a:rPr lang="ru-RU" sz="3200" b="1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дiти</a:t>
            </a:r>
            <a:r>
              <a:rPr lang="ru-RU" sz="3200" b="1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над </a:t>
            </a:r>
            <a:r>
              <a:rPr lang="ru-RU" sz="3200" b="1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якими</a:t>
            </a:r>
            <a:r>
              <a:rPr lang="ru-RU" sz="3200" b="1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проводили </a:t>
            </a:r>
            <a:r>
              <a:rPr lang="ru-RU" sz="3200" b="1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експерименти</a:t>
            </a:r>
            <a:r>
              <a:rPr lang="ru-RU" sz="3200" b="1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не </a:t>
            </a:r>
            <a:r>
              <a:rPr lang="ru-RU" sz="3200" b="1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змогли</a:t>
            </a:r>
            <a:r>
              <a:rPr lang="ru-RU" sz="3200" b="1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заговорити</a:t>
            </a:r>
            <a:r>
              <a:rPr lang="ru-RU" sz="3200" b="1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жодною</a:t>
            </a:r>
            <a:r>
              <a:rPr lang="ru-RU" sz="3200" b="1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мовою</a:t>
            </a:r>
            <a:r>
              <a:rPr lang="ru-RU" sz="3200" b="1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 </a:t>
            </a:r>
          </a:p>
          <a:p>
            <a:pPr marL="457200" indent="-457200" algn="just">
              <a:buFontTx/>
              <a:buChar char="-"/>
            </a:pPr>
            <a:r>
              <a:rPr lang="ru-RU" sz="3200" b="1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Що</a:t>
            </a:r>
            <a:r>
              <a:rPr lang="ru-RU" sz="3200" b="1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потрiбно</a:t>
            </a:r>
            <a:r>
              <a:rPr lang="ru-RU" sz="3200" b="1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3200" b="1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аби</a:t>
            </a:r>
            <a:r>
              <a:rPr lang="ru-RU" sz="3200" b="1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людина</a:t>
            </a:r>
            <a:r>
              <a:rPr lang="ru-RU" sz="3200" b="1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оволодiла</a:t>
            </a:r>
            <a:r>
              <a:rPr lang="ru-RU" sz="3200" b="1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мовою</a:t>
            </a:r>
            <a:r>
              <a:rPr lang="ru-RU" sz="3200" b="1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 </a:t>
            </a:r>
          </a:p>
          <a:p>
            <a:pPr algn="just"/>
            <a:r>
              <a:rPr lang="ru-RU" sz="3200" b="1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 Яке </a:t>
            </a:r>
            <a:r>
              <a:rPr lang="ru-RU" sz="3200" b="1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основне</a:t>
            </a:r>
            <a:r>
              <a:rPr lang="ru-RU" sz="3200" b="1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призначення</a:t>
            </a:r>
            <a:r>
              <a:rPr lang="ru-RU" sz="3200" b="1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мови</a:t>
            </a:r>
            <a:r>
              <a:rPr lang="ru-RU" sz="3200" b="1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 </a:t>
            </a:r>
          </a:p>
        </p:txBody>
      </p:sp>
    </p:spTree>
    <p:extLst>
      <p:ext uri="{BB962C8B-B14F-4D97-AF65-F5344CB8AC3E}">
        <p14:creationId xmlns:p14="http://schemas.microsoft.com/office/powerpoint/2010/main" val="23012084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3E734E4-3380-47A6-AEDF-F75D0B5E774F}"/>
              </a:ext>
            </a:extLst>
          </p:cNvPr>
          <p:cNvSpPr txBox="1"/>
          <p:nvPr/>
        </p:nvSpPr>
        <p:spPr>
          <a:xfrm>
            <a:off x="1691680" y="797510"/>
            <a:ext cx="6840760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2800" b="1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Ми </a:t>
            </a:r>
            <a:r>
              <a:rPr lang="ru-RU" sz="2800" b="1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з’ясували</a:t>
            </a:r>
            <a:r>
              <a:rPr lang="ru-RU" sz="2800" b="1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800" b="1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що</a:t>
            </a:r>
            <a:r>
              <a:rPr lang="ru-RU" sz="2800" b="1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b="1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основне</a:t>
            </a:r>
            <a:r>
              <a:rPr lang="ru-RU" sz="2800" b="1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b="1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призначення</a:t>
            </a:r>
            <a:r>
              <a:rPr lang="ru-RU" sz="2800" b="1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b="1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мови</a:t>
            </a:r>
            <a:r>
              <a:rPr lang="ru-RU" sz="2800" b="1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бути </a:t>
            </a:r>
            <a:r>
              <a:rPr lang="ru-RU" sz="2800" b="1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засобом</a:t>
            </a:r>
            <a:r>
              <a:rPr lang="ru-RU" sz="2800" b="1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b="1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</a:t>
            </a:r>
            <a:r>
              <a:rPr lang="en-US" sz="2800" b="1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r>
              <a:rPr lang="ru-RU" sz="2800" b="1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лкування</a:t>
            </a:r>
            <a:r>
              <a:rPr lang="ru-RU" sz="2800" b="1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800" b="1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або</a:t>
            </a:r>
            <a:r>
              <a:rPr lang="ru-RU" sz="2800" b="1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b="1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комун</a:t>
            </a:r>
            <a:r>
              <a:rPr lang="en-US" sz="2800" b="1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r>
              <a:rPr lang="ru-RU" sz="2800" b="1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кац</a:t>
            </a:r>
            <a:r>
              <a:rPr lang="en-US" sz="2800" b="1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r>
              <a:rPr lang="ru-RU" sz="2800" b="1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ї. </a:t>
            </a:r>
            <a:r>
              <a:rPr lang="ru-RU" sz="2800" b="1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Однак</a:t>
            </a:r>
            <a:r>
              <a:rPr lang="ru-RU" sz="2800" b="1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b="1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мова</a:t>
            </a:r>
            <a:r>
              <a:rPr lang="ru-RU" sz="2800" b="1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b="1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виконує</a:t>
            </a:r>
            <a:r>
              <a:rPr lang="ru-RU" sz="2800" b="1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й </a:t>
            </a:r>
            <a:r>
              <a:rPr lang="en-US" sz="2800" b="1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r>
              <a:rPr lang="ru-RU" sz="2800" b="1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нш</a:t>
            </a:r>
            <a:r>
              <a:rPr lang="en-US" sz="2800" b="1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r>
              <a:rPr lang="en-US" sz="2800" b="1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800" b="1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 </a:t>
            </a:r>
            <a:r>
              <a:rPr lang="ru-RU" sz="2800" b="1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менш</a:t>
            </a:r>
            <a:r>
              <a:rPr lang="ru-RU" sz="2800" b="1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b="1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важлив</a:t>
            </a:r>
            <a:r>
              <a:rPr lang="en-US" sz="2800" b="1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r>
              <a:rPr lang="en-US" sz="2800" b="1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b="1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функц</a:t>
            </a:r>
            <a:r>
              <a:rPr lang="en-US" sz="2800" b="1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r>
              <a:rPr lang="ru-RU" sz="2800" b="1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ї. Для </a:t>
            </a:r>
            <a:r>
              <a:rPr lang="ru-RU" sz="2800" b="1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чого</a:t>
            </a:r>
            <a:r>
              <a:rPr lang="ru-RU" sz="2800" b="1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ж </a:t>
            </a:r>
            <a:r>
              <a:rPr lang="ru-RU" sz="2800" b="1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людин</a:t>
            </a:r>
            <a:r>
              <a:rPr lang="en-US" sz="2800" b="1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r>
              <a:rPr lang="en-US" sz="2800" b="1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b="1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мова</a:t>
            </a:r>
            <a:r>
              <a:rPr lang="ru-RU" sz="2800" b="1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 </a:t>
            </a:r>
            <a:r>
              <a:rPr lang="ru-RU" sz="2800" b="1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Що</a:t>
            </a:r>
            <a:r>
              <a:rPr lang="ru-RU" sz="2800" b="1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за </a:t>
            </a:r>
            <a:r>
              <a:rPr lang="ru-RU" sz="2800" b="1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її</a:t>
            </a:r>
            <a:r>
              <a:rPr lang="ru-RU" sz="2800" b="1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b="1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допомогою</a:t>
            </a:r>
            <a:r>
              <a:rPr lang="ru-RU" sz="2800" b="1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b="1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можна</a:t>
            </a:r>
            <a:r>
              <a:rPr lang="ru-RU" sz="2800" b="1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b="1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робити</a:t>
            </a:r>
            <a:r>
              <a:rPr lang="ru-RU" sz="2800" b="1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 </a:t>
            </a:r>
            <a:r>
              <a:rPr lang="ru-RU" sz="2800" b="1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Взагалі</a:t>
            </a:r>
            <a:r>
              <a:rPr lang="ru-RU" sz="2800" b="1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яке, на вашу думку, </a:t>
            </a:r>
            <a:r>
              <a:rPr lang="ru-RU" sz="2800" b="1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значення</a:t>
            </a:r>
            <a:r>
              <a:rPr lang="ru-RU" sz="2800" b="1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b="1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мови</a:t>
            </a:r>
            <a:r>
              <a:rPr lang="ru-RU" sz="2800" b="1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 </a:t>
            </a:r>
            <a:r>
              <a:rPr lang="ru-RU" sz="2800" b="1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житті</a:t>
            </a:r>
            <a:r>
              <a:rPr lang="ru-RU" sz="2800" b="1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b="1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людини</a:t>
            </a:r>
            <a:r>
              <a:rPr lang="ru-RU" sz="2800" b="1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та </a:t>
            </a:r>
            <a:r>
              <a:rPr lang="ru-RU" sz="2800" b="1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суспільства</a:t>
            </a:r>
            <a:r>
              <a:rPr lang="ru-RU" sz="2800" b="1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b="1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вцілому</a:t>
            </a:r>
            <a:r>
              <a:rPr lang="ru-RU" sz="2800" b="1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6271219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139D4D8-A902-4477-B05A-051853088D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9672" y="468998"/>
            <a:ext cx="7128334" cy="592000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821832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BBAF7BB-83D7-4D78-BFB4-F8AEA55B2065}"/>
              </a:ext>
            </a:extLst>
          </p:cNvPr>
          <p:cNvSpPr txBox="1"/>
          <p:nvPr/>
        </p:nvSpPr>
        <p:spPr>
          <a:xfrm>
            <a:off x="1979712" y="248920"/>
            <a:ext cx="4572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b="1" i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Робота з таблицею</a:t>
            </a:r>
          </a:p>
        </p:txBody>
      </p:sp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FE1D2FE1-1E9E-432B-A305-480BFF099BC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0865228"/>
              </p:ext>
            </p:extLst>
          </p:nvPr>
        </p:nvGraphicFramePr>
        <p:xfrm>
          <a:off x="1403648" y="822960"/>
          <a:ext cx="7560840" cy="603504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592288">
                  <a:extLst>
                    <a:ext uri="{9D8B030D-6E8A-4147-A177-3AD203B41FA5}">
                      <a16:colId xmlns:a16="http://schemas.microsoft.com/office/drawing/2014/main" val="934709317"/>
                    </a:ext>
                  </a:extLst>
                </a:gridCol>
                <a:gridCol w="4968552">
                  <a:extLst>
                    <a:ext uri="{9D8B030D-6E8A-4147-A177-3AD203B41FA5}">
                      <a16:colId xmlns:a16="http://schemas.microsoft.com/office/drawing/2014/main" val="19134795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err="1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Основн</a:t>
                      </a:r>
                      <a:r>
                        <a:rPr lang="en-US" sz="2400" dirty="0" err="1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i</a:t>
                      </a:r>
                      <a:r>
                        <a:rPr lang="en-US" sz="2400" dirty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 </a:t>
                      </a:r>
                      <a:r>
                        <a:rPr lang="ru-RU" sz="2400" dirty="0" err="1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функц</a:t>
                      </a:r>
                      <a:r>
                        <a:rPr lang="en-US" sz="2400" dirty="0" err="1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i</a:t>
                      </a:r>
                      <a:r>
                        <a:rPr lang="ru-RU" sz="2400" dirty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ї </a:t>
                      </a:r>
                      <a:r>
                        <a:rPr lang="ru-RU" sz="2400" dirty="0" err="1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мови</a:t>
                      </a:r>
                      <a:endParaRPr lang="ru-RU" sz="2400" dirty="0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err="1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Що</a:t>
                      </a:r>
                      <a:r>
                        <a:rPr lang="ru-RU" sz="2400" dirty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 робимо за </a:t>
                      </a:r>
                      <a:r>
                        <a:rPr lang="ru-RU" sz="2400" dirty="0" err="1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допомогою</a:t>
                      </a:r>
                      <a:r>
                        <a:rPr lang="ru-RU" sz="2400" dirty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 </a:t>
                      </a:r>
                      <a:r>
                        <a:rPr lang="ru-RU" sz="2400" dirty="0" err="1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мови</a:t>
                      </a:r>
                      <a:endParaRPr lang="ru-RU" sz="2400" dirty="0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26594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ru-RU" sz="2400" dirty="0" err="1">
                          <a:solidFill>
                            <a:srgbClr val="0000FF"/>
                          </a:solidFill>
                        </a:rPr>
                        <a:t>Комун</a:t>
                      </a:r>
                      <a:r>
                        <a:rPr lang="en-US" sz="2400" dirty="0" err="1">
                          <a:solidFill>
                            <a:srgbClr val="0000FF"/>
                          </a:solidFill>
                        </a:rPr>
                        <a:t>i</a:t>
                      </a:r>
                      <a:r>
                        <a:rPr lang="ru-RU" sz="2400" dirty="0" err="1">
                          <a:solidFill>
                            <a:srgbClr val="0000FF"/>
                          </a:solidFill>
                        </a:rPr>
                        <a:t>кативна</a:t>
                      </a:r>
                      <a:endParaRPr lang="ru-RU" sz="24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400" i="1" dirty="0" err="1">
                          <a:solidFill>
                            <a:srgbClr val="0000FF"/>
                          </a:solidFill>
                        </a:rPr>
                        <a:t>Сп</a:t>
                      </a:r>
                      <a:r>
                        <a:rPr lang="en-US" sz="2400" i="1" dirty="0" err="1">
                          <a:solidFill>
                            <a:srgbClr val="0000FF"/>
                          </a:solidFill>
                        </a:rPr>
                        <a:t>i</a:t>
                      </a:r>
                      <a:r>
                        <a:rPr lang="ru-RU" sz="2400" i="1" dirty="0" err="1">
                          <a:solidFill>
                            <a:srgbClr val="0000FF"/>
                          </a:solidFill>
                        </a:rPr>
                        <a:t>лкуємося</a:t>
                      </a:r>
                      <a:r>
                        <a:rPr lang="ru-RU" sz="2400" i="1" dirty="0">
                          <a:solidFill>
                            <a:srgbClr val="0000FF"/>
                          </a:solidFill>
                        </a:rPr>
                        <a:t> м</a:t>
                      </a:r>
                      <a:r>
                        <a:rPr lang="en-US" sz="2400" i="1" dirty="0" err="1">
                          <a:solidFill>
                            <a:srgbClr val="0000FF"/>
                          </a:solidFill>
                        </a:rPr>
                        <a:t>i</a:t>
                      </a:r>
                      <a:r>
                        <a:rPr lang="ru-RU" sz="2400" i="1" dirty="0">
                          <a:solidFill>
                            <a:srgbClr val="0000FF"/>
                          </a:solidFill>
                        </a:rPr>
                        <a:t>ж собою, </a:t>
                      </a:r>
                      <a:r>
                        <a:rPr lang="ru-RU" sz="2400" i="1" dirty="0" err="1">
                          <a:solidFill>
                            <a:srgbClr val="0000FF"/>
                          </a:solidFill>
                        </a:rPr>
                        <a:t>обм</a:t>
                      </a:r>
                      <a:r>
                        <a:rPr lang="en-US" sz="2400" i="1" dirty="0" err="1">
                          <a:solidFill>
                            <a:srgbClr val="0000FF"/>
                          </a:solidFill>
                        </a:rPr>
                        <a:t>i</a:t>
                      </a:r>
                      <a:r>
                        <a:rPr lang="ru-RU" sz="2400" i="1" dirty="0" err="1">
                          <a:solidFill>
                            <a:srgbClr val="0000FF"/>
                          </a:solidFill>
                        </a:rPr>
                        <a:t>нюємося</a:t>
                      </a:r>
                      <a:r>
                        <a:rPr lang="ru-RU" sz="2400" i="1" dirty="0">
                          <a:solidFill>
                            <a:srgbClr val="0000FF"/>
                          </a:solidFill>
                        </a:rPr>
                        <a:t> </a:t>
                      </a:r>
                      <a:r>
                        <a:rPr lang="en-US" sz="2400" i="1" dirty="0" err="1">
                          <a:solidFill>
                            <a:srgbClr val="0000FF"/>
                          </a:solidFill>
                        </a:rPr>
                        <a:t>i</a:t>
                      </a:r>
                      <a:r>
                        <a:rPr lang="ru-RU" sz="2400" i="1" dirty="0" err="1">
                          <a:solidFill>
                            <a:srgbClr val="0000FF"/>
                          </a:solidFill>
                        </a:rPr>
                        <a:t>нформац</a:t>
                      </a:r>
                      <a:r>
                        <a:rPr lang="en-US" sz="2400" i="1" dirty="0" err="1">
                          <a:solidFill>
                            <a:srgbClr val="0000FF"/>
                          </a:solidFill>
                        </a:rPr>
                        <a:t>i</a:t>
                      </a:r>
                      <a:r>
                        <a:rPr lang="ru-RU" sz="2400" i="1" dirty="0" err="1">
                          <a:solidFill>
                            <a:srgbClr val="0000FF"/>
                          </a:solidFill>
                        </a:rPr>
                        <a:t>єю</a:t>
                      </a:r>
                      <a:r>
                        <a:rPr lang="ru-RU" sz="2400" i="1" dirty="0">
                          <a:solidFill>
                            <a:srgbClr val="0000FF"/>
                          </a:solidFill>
                        </a:rPr>
                        <a:t>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38848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ru-RU" sz="2400" dirty="0">
                          <a:solidFill>
                            <a:srgbClr val="0000FF"/>
                          </a:solidFill>
                        </a:rPr>
                        <a:t>Ном</a:t>
                      </a:r>
                      <a:r>
                        <a:rPr lang="en-US" sz="2400" dirty="0" err="1">
                          <a:solidFill>
                            <a:srgbClr val="0000FF"/>
                          </a:solidFill>
                        </a:rPr>
                        <a:t>i</a:t>
                      </a:r>
                      <a:r>
                        <a:rPr lang="ru-RU" sz="2400" dirty="0" err="1">
                          <a:solidFill>
                            <a:srgbClr val="0000FF"/>
                          </a:solidFill>
                        </a:rPr>
                        <a:t>нативна</a:t>
                      </a:r>
                      <a:r>
                        <a:rPr lang="ru-RU" sz="2400" dirty="0">
                          <a:solidFill>
                            <a:srgbClr val="0000FF"/>
                          </a:solidFill>
                        </a:rPr>
                        <a:t> (</a:t>
                      </a:r>
                      <a:r>
                        <a:rPr lang="ru-RU" sz="2400" dirty="0" err="1">
                          <a:solidFill>
                            <a:srgbClr val="0000FF"/>
                          </a:solidFill>
                        </a:rPr>
                        <a:t>називна</a:t>
                      </a:r>
                      <a:r>
                        <a:rPr lang="ru-RU" sz="2400" dirty="0">
                          <a:solidFill>
                            <a:srgbClr val="0000FF"/>
                          </a:solidFill>
                        </a:rPr>
                        <a:t>)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400" i="1" dirty="0" err="1">
                          <a:solidFill>
                            <a:srgbClr val="0000FF"/>
                          </a:solidFill>
                        </a:rPr>
                        <a:t>Називаємо</a:t>
                      </a:r>
                      <a:r>
                        <a:rPr lang="ru-RU" sz="2400" i="1" dirty="0">
                          <a:solidFill>
                            <a:srgbClr val="0000FF"/>
                          </a:solidFill>
                        </a:rPr>
                        <a:t> </a:t>
                      </a:r>
                      <a:r>
                        <a:rPr lang="ru-RU" sz="2400" i="1" dirty="0" err="1">
                          <a:solidFill>
                            <a:srgbClr val="0000FF"/>
                          </a:solidFill>
                        </a:rPr>
                        <a:t>предмети</a:t>
                      </a:r>
                      <a:r>
                        <a:rPr lang="ru-RU" sz="2400" i="1" dirty="0">
                          <a:solidFill>
                            <a:srgbClr val="0000FF"/>
                          </a:solidFill>
                        </a:rPr>
                        <a:t>, </a:t>
                      </a:r>
                      <a:r>
                        <a:rPr lang="ru-RU" sz="2400" i="1" dirty="0" err="1">
                          <a:solidFill>
                            <a:srgbClr val="0000FF"/>
                          </a:solidFill>
                        </a:rPr>
                        <a:t>поняття</a:t>
                      </a:r>
                      <a:r>
                        <a:rPr lang="ru-RU" sz="2400" i="1" dirty="0">
                          <a:solidFill>
                            <a:srgbClr val="0000FF"/>
                          </a:solidFill>
                        </a:rPr>
                        <a:t>, </a:t>
                      </a:r>
                      <a:r>
                        <a:rPr lang="ru-RU" sz="2400" i="1" dirty="0" err="1">
                          <a:solidFill>
                            <a:srgbClr val="0000FF"/>
                          </a:solidFill>
                        </a:rPr>
                        <a:t>явища</a:t>
                      </a:r>
                      <a:endParaRPr lang="ru-RU" sz="2400" i="1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43604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ru-RU" sz="2400" dirty="0">
                          <a:solidFill>
                            <a:srgbClr val="0000FF"/>
                          </a:solidFill>
                        </a:rPr>
                        <a:t>П</a:t>
                      </a:r>
                      <a:r>
                        <a:rPr lang="en-US" sz="2400" dirty="0" err="1">
                          <a:solidFill>
                            <a:srgbClr val="0000FF"/>
                          </a:solidFill>
                        </a:rPr>
                        <a:t>i</a:t>
                      </a:r>
                      <a:r>
                        <a:rPr lang="ru-RU" sz="2400" dirty="0" err="1">
                          <a:solidFill>
                            <a:srgbClr val="0000FF"/>
                          </a:solidFill>
                        </a:rPr>
                        <a:t>знавальна</a:t>
                      </a:r>
                      <a:endParaRPr lang="ru-RU" sz="24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400" i="1" dirty="0" err="1">
                          <a:solidFill>
                            <a:srgbClr val="0000FF"/>
                          </a:solidFill>
                        </a:rPr>
                        <a:t>Завдяки</a:t>
                      </a:r>
                      <a:r>
                        <a:rPr lang="ru-RU" sz="2400" i="1" dirty="0">
                          <a:solidFill>
                            <a:srgbClr val="0000FF"/>
                          </a:solidFill>
                        </a:rPr>
                        <a:t> </a:t>
                      </a:r>
                      <a:r>
                        <a:rPr lang="ru-RU" sz="2400" i="1" dirty="0" err="1">
                          <a:solidFill>
                            <a:srgbClr val="0000FF"/>
                          </a:solidFill>
                        </a:rPr>
                        <a:t>мов</a:t>
                      </a:r>
                      <a:r>
                        <a:rPr lang="en-US" sz="2400" i="1" dirty="0" err="1">
                          <a:solidFill>
                            <a:srgbClr val="0000FF"/>
                          </a:solidFill>
                        </a:rPr>
                        <a:t>i</a:t>
                      </a:r>
                      <a:r>
                        <a:rPr lang="en-US" sz="2400" i="1" dirty="0">
                          <a:solidFill>
                            <a:srgbClr val="0000FF"/>
                          </a:solidFill>
                        </a:rPr>
                        <a:t> </a:t>
                      </a:r>
                      <a:r>
                        <a:rPr lang="ru-RU" sz="2400" i="1" dirty="0" err="1">
                          <a:solidFill>
                            <a:srgbClr val="0000FF"/>
                          </a:solidFill>
                        </a:rPr>
                        <a:t>людина</a:t>
                      </a:r>
                      <a:r>
                        <a:rPr lang="ru-RU" sz="2400" i="1" dirty="0">
                          <a:solidFill>
                            <a:srgbClr val="0000FF"/>
                          </a:solidFill>
                        </a:rPr>
                        <a:t> п</a:t>
                      </a:r>
                      <a:r>
                        <a:rPr lang="en-US" sz="2400" i="1" dirty="0" err="1">
                          <a:solidFill>
                            <a:srgbClr val="0000FF"/>
                          </a:solidFill>
                        </a:rPr>
                        <a:t>i</a:t>
                      </a:r>
                      <a:r>
                        <a:rPr lang="ru-RU" sz="2400" i="1" dirty="0" err="1">
                          <a:solidFill>
                            <a:srgbClr val="0000FF"/>
                          </a:solidFill>
                        </a:rPr>
                        <a:t>знає</a:t>
                      </a:r>
                      <a:r>
                        <a:rPr lang="ru-RU" sz="2400" i="1" dirty="0">
                          <a:solidFill>
                            <a:srgbClr val="0000FF"/>
                          </a:solidFill>
                        </a:rPr>
                        <a:t> </a:t>
                      </a:r>
                      <a:r>
                        <a:rPr lang="ru-RU" sz="2400" i="1" dirty="0" err="1">
                          <a:solidFill>
                            <a:srgbClr val="0000FF"/>
                          </a:solidFill>
                        </a:rPr>
                        <a:t>св</a:t>
                      </a:r>
                      <a:r>
                        <a:rPr lang="en-US" sz="2400" i="1" dirty="0" err="1">
                          <a:solidFill>
                            <a:srgbClr val="0000FF"/>
                          </a:solidFill>
                        </a:rPr>
                        <a:t>i</a:t>
                      </a:r>
                      <a:r>
                        <a:rPr lang="ru-RU" sz="2400" i="1" dirty="0">
                          <a:solidFill>
                            <a:srgbClr val="0000FF"/>
                          </a:solidFill>
                        </a:rPr>
                        <a:t>т, д</a:t>
                      </a:r>
                      <a:r>
                        <a:rPr lang="en-US" sz="2400" i="1" dirty="0" err="1">
                          <a:solidFill>
                            <a:srgbClr val="0000FF"/>
                          </a:solidFill>
                        </a:rPr>
                        <a:t>i</a:t>
                      </a:r>
                      <a:r>
                        <a:rPr lang="ru-RU" sz="2400" i="1" dirty="0" err="1">
                          <a:solidFill>
                            <a:srgbClr val="0000FF"/>
                          </a:solidFill>
                        </a:rPr>
                        <a:t>знається</a:t>
                      </a:r>
                      <a:r>
                        <a:rPr lang="ru-RU" sz="2400" i="1" dirty="0">
                          <a:solidFill>
                            <a:srgbClr val="0000FF"/>
                          </a:solidFill>
                        </a:rPr>
                        <a:t> про те, </a:t>
                      </a:r>
                      <a:r>
                        <a:rPr lang="ru-RU" sz="2400" i="1" dirty="0" err="1">
                          <a:solidFill>
                            <a:srgbClr val="0000FF"/>
                          </a:solidFill>
                        </a:rPr>
                        <a:t>що</a:t>
                      </a:r>
                      <a:r>
                        <a:rPr lang="ru-RU" sz="2400" i="1" dirty="0">
                          <a:solidFill>
                            <a:srgbClr val="0000FF"/>
                          </a:solidFill>
                        </a:rPr>
                        <a:t> </a:t>
                      </a:r>
                      <a:r>
                        <a:rPr lang="ru-RU" sz="2400" i="1" dirty="0" err="1">
                          <a:solidFill>
                            <a:srgbClr val="0000FF"/>
                          </a:solidFill>
                        </a:rPr>
                        <a:t>було</a:t>
                      </a:r>
                      <a:r>
                        <a:rPr lang="ru-RU" sz="2400" i="1" dirty="0">
                          <a:solidFill>
                            <a:srgbClr val="0000FF"/>
                          </a:solidFill>
                        </a:rPr>
                        <a:t> ран</a:t>
                      </a:r>
                      <a:r>
                        <a:rPr lang="en-US" sz="2400" i="1" dirty="0" err="1">
                          <a:solidFill>
                            <a:srgbClr val="0000FF"/>
                          </a:solidFill>
                        </a:rPr>
                        <a:t>i</a:t>
                      </a:r>
                      <a:r>
                        <a:rPr lang="ru-RU" sz="2400" i="1" dirty="0" err="1">
                          <a:solidFill>
                            <a:srgbClr val="0000FF"/>
                          </a:solidFill>
                        </a:rPr>
                        <a:t>ше</a:t>
                      </a:r>
                      <a:r>
                        <a:rPr lang="ru-RU" sz="2400" i="1" dirty="0">
                          <a:solidFill>
                            <a:srgbClr val="0000FF"/>
                          </a:solidFill>
                        </a:rPr>
                        <a:t>, </a:t>
                      </a:r>
                      <a:r>
                        <a:rPr lang="ru-RU" sz="2400" i="1" dirty="0" err="1">
                          <a:solidFill>
                            <a:srgbClr val="0000FF"/>
                          </a:solidFill>
                        </a:rPr>
                        <a:t>переймає</a:t>
                      </a:r>
                      <a:r>
                        <a:rPr lang="ru-RU" sz="2400" i="1" dirty="0">
                          <a:solidFill>
                            <a:srgbClr val="0000FF"/>
                          </a:solidFill>
                        </a:rPr>
                        <a:t> </a:t>
                      </a:r>
                      <a:r>
                        <a:rPr lang="ru-RU" sz="2400" i="1" dirty="0" err="1">
                          <a:solidFill>
                            <a:srgbClr val="0000FF"/>
                          </a:solidFill>
                        </a:rPr>
                        <a:t>досв</a:t>
                      </a:r>
                      <a:r>
                        <a:rPr lang="en-US" sz="2400" i="1" dirty="0" err="1">
                          <a:solidFill>
                            <a:srgbClr val="0000FF"/>
                          </a:solidFill>
                        </a:rPr>
                        <a:t>i</a:t>
                      </a:r>
                      <a:r>
                        <a:rPr lang="ru-RU" sz="2400" i="1" dirty="0">
                          <a:solidFill>
                            <a:srgbClr val="0000FF"/>
                          </a:solidFill>
                        </a:rPr>
                        <a:t>д </a:t>
                      </a:r>
                      <a:r>
                        <a:rPr lang="en-US" sz="2400" i="1" dirty="0" err="1">
                          <a:solidFill>
                            <a:srgbClr val="0000FF"/>
                          </a:solidFill>
                        </a:rPr>
                        <a:t>i</a:t>
                      </a:r>
                      <a:r>
                        <a:rPr lang="ru-RU" sz="2400" i="1" dirty="0" err="1">
                          <a:solidFill>
                            <a:srgbClr val="0000FF"/>
                          </a:solidFill>
                        </a:rPr>
                        <a:t>нших</a:t>
                      </a:r>
                      <a:r>
                        <a:rPr lang="ru-RU" sz="2400" i="1" dirty="0">
                          <a:solidFill>
                            <a:srgbClr val="0000FF"/>
                          </a:solidFill>
                        </a:rPr>
                        <a:t> людей, </a:t>
                      </a:r>
                      <a:r>
                        <a:rPr lang="ru-RU" sz="2400" i="1" dirty="0" err="1">
                          <a:solidFill>
                            <a:srgbClr val="0000FF"/>
                          </a:solidFill>
                        </a:rPr>
                        <a:t>покол</a:t>
                      </a:r>
                      <a:r>
                        <a:rPr lang="en-US" sz="2400" i="1" dirty="0" err="1">
                          <a:solidFill>
                            <a:srgbClr val="0000FF"/>
                          </a:solidFill>
                        </a:rPr>
                        <a:t>i</a:t>
                      </a:r>
                      <a:r>
                        <a:rPr lang="ru-RU" sz="2400" i="1" dirty="0" err="1">
                          <a:solidFill>
                            <a:srgbClr val="0000FF"/>
                          </a:solidFill>
                        </a:rPr>
                        <a:t>нь</a:t>
                      </a:r>
                      <a:r>
                        <a:rPr lang="ru-RU" sz="2400" i="1" dirty="0">
                          <a:solidFill>
                            <a:srgbClr val="0000FF"/>
                          </a:solidFill>
                        </a:rPr>
                        <a:t>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33157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ru-RU" sz="2400" dirty="0" err="1">
                          <a:solidFill>
                            <a:srgbClr val="0000FF"/>
                          </a:solidFill>
                        </a:rPr>
                        <a:t>Мислетвірна</a:t>
                      </a:r>
                      <a:r>
                        <a:rPr lang="ru-RU" sz="2400" dirty="0">
                          <a:solidFill>
                            <a:srgbClr val="0000FF"/>
                          </a:solidFill>
                        </a:rPr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400" i="1" dirty="0">
                          <a:solidFill>
                            <a:srgbClr val="0000FF"/>
                          </a:solidFill>
                        </a:rPr>
                        <a:t>Людина </a:t>
                      </a:r>
                      <a:r>
                        <a:rPr lang="ru-RU" sz="2400" i="1" dirty="0" err="1">
                          <a:solidFill>
                            <a:srgbClr val="0000FF"/>
                          </a:solidFill>
                        </a:rPr>
                        <a:t>формує</a:t>
                      </a:r>
                      <a:r>
                        <a:rPr lang="ru-RU" sz="2400" i="1" dirty="0">
                          <a:solidFill>
                            <a:srgbClr val="0000FF"/>
                          </a:solidFill>
                        </a:rPr>
                        <a:t> й </a:t>
                      </a:r>
                      <a:r>
                        <a:rPr lang="ru-RU" sz="2400" i="1" dirty="0" err="1">
                          <a:solidFill>
                            <a:srgbClr val="0000FF"/>
                          </a:solidFill>
                        </a:rPr>
                        <a:t>виражає</a:t>
                      </a:r>
                      <a:r>
                        <a:rPr lang="ru-RU" sz="2400" i="1" dirty="0">
                          <a:solidFill>
                            <a:srgbClr val="0000FF"/>
                          </a:solidFill>
                        </a:rPr>
                        <a:t> думку за </a:t>
                      </a:r>
                      <a:r>
                        <a:rPr lang="ru-RU" sz="2400" i="1" dirty="0" err="1">
                          <a:solidFill>
                            <a:srgbClr val="0000FF"/>
                          </a:solidFill>
                        </a:rPr>
                        <a:t>допомогою</a:t>
                      </a:r>
                      <a:r>
                        <a:rPr lang="ru-RU" sz="2400" i="1" dirty="0">
                          <a:solidFill>
                            <a:srgbClr val="0000FF"/>
                          </a:solidFill>
                        </a:rPr>
                        <a:t> слова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80066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ru-RU" sz="2400" dirty="0" err="1">
                          <a:solidFill>
                            <a:srgbClr val="0000FF"/>
                          </a:solidFill>
                        </a:rPr>
                        <a:t>Об’єднувальна</a:t>
                      </a:r>
                      <a:r>
                        <a:rPr lang="ru-RU" sz="2400" dirty="0">
                          <a:solidFill>
                            <a:srgbClr val="0000FF"/>
                          </a:solidFill>
                        </a:rPr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400" i="1" dirty="0" err="1">
                          <a:solidFill>
                            <a:srgbClr val="0000FF"/>
                          </a:solidFill>
                        </a:rPr>
                        <a:t>Завдяки</a:t>
                      </a:r>
                      <a:r>
                        <a:rPr lang="ru-RU" sz="2400" i="1" dirty="0">
                          <a:solidFill>
                            <a:srgbClr val="0000FF"/>
                          </a:solidFill>
                        </a:rPr>
                        <a:t> </a:t>
                      </a:r>
                      <a:r>
                        <a:rPr lang="ru-RU" sz="2400" i="1" dirty="0" err="1">
                          <a:solidFill>
                            <a:srgbClr val="0000FF"/>
                          </a:solidFill>
                        </a:rPr>
                        <a:t>мовi</a:t>
                      </a:r>
                      <a:r>
                        <a:rPr lang="ru-RU" sz="2400" i="1" dirty="0">
                          <a:solidFill>
                            <a:srgbClr val="0000FF"/>
                          </a:solidFill>
                        </a:rPr>
                        <a:t> люди </a:t>
                      </a:r>
                      <a:r>
                        <a:rPr lang="ru-RU" sz="2400" i="1" dirty="0" err="1">
                          <a:solidFill>
                            <a:srgbClr val="0000FF"/>
                          </a:solidFill>
                        </a:rPr>
                        <a:t>вiдчувають</a:t>
                      </a:r>
                      <a:r>
                        <a:rPr lang="ru-RU" sz="2400" i="1" dirty="0">
                          <a:solidFill>
                            <a:srgbClr val="0000FF"/>
                          </a:solidFill>
                        </a:rPr>
                        <a:t> себе </a:t>
                      </a:r>
                      <a:r>
                        <a:rPr lang="ru-RU" sz="2400" i="1" dirty="0" err="1">
                          <a:solidFill>
                            <a:srgbClr val="0000FF"/>
                          </a:solidFill>
                        </a:rPr>
                        <a:t>єдиним</a:t>
                      </a:r>
                      <a:r>
                        <a:rPr lang="ru-RU" sz="2400" i="1" dirty="0">
                          <a:solidFill>
                            <a:srgbClr val="0000FF"/>
                          </a:solidFill>
                        </a:rPr>
                        <a:t> народом, </a:t>
                      </a:r>
                      <a:r>
                        <a:rPr lang="ru-RU" sz="2400" i="1" dirty="0" err="1">
                          <a:solidFill>
                            <a:srgbClr val="0000FF"/>
                          </a:solidFill>
                        </a:rPr>
                        <a:t>об’єднуються</a:t>
                      </a:r>
                      <a:r>
                        <a:rPr lang="ru-RU" sz="2400" i="1" dirty="0">
                          <a:solidFill>
                            <a:srgbClr val="0000FF"/>
                          </a:solidFill>
                        </a:rPr>
                        <a:t> в </a:t>
                      </a:r>
                      <a:r>
                        <a:rPr lang="ru-RU" sz="2400" i="1" dirty="0" err="1">
                          <a:solidFill>
                            <a:srgbClr val="0000FF"/>
                          </a:solidFill>
                        </a:rPr>
                        <a:t>певну</a:t>
                      </a:r>
                      <a:r>
                        <a:rPr lang="ru-RU" sz="2400" i="1" dirty="0">
                          <a:solidFill>
                            <a:srgbClr val="0000FF"/>
                          </a:solidFill>
                        </a:rPr>
                        <a:t> </a:t>
                      </a:r>
                      <a:r>
                        <a:rPr lang="ru-RU" sz="2400" i="1" dirty="0" err="1">
                          <a:solidFill>
                            <a:srgbClr val="0000FF"/>
                          </a:solidFill>
                        </a:rPr>
                        <a:t>спiльноту</a:t>
                      </a:r>
                      <a:r>
                        <a:rPr lang="ru-RU" sz="2400" i="1" dirty="0">
                          <a:solidFill>
                            <a:srgbClr val="0000FF"/>
                          </a:solidFill>
                        </a:rPr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613745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663013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1DB160D-AEE0-483F-920E-A3EEB5AE340C}"/>
              </a:ext>
            </a:extLst>
          </p:cNvPr>
          <p:cNvSpPr txBox="1"/>
          <p:nvPr/>
        </p:nvSpPr>
        <p:spPr>
          <a:xfrm>
            <a:off x="1547664" y="1124744"/>
            <a:ext cx="7056784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 </a:t>
            </a:r>
            <a:r>
              <a:rPr lang="ru-RU" sz="32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Робота з </a:t>
            </a:r>
            <a:r>
              <a:rPr lang="ru-RU" sz="3200" b="1" u="sng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підручником</a:t>
            </a:r>
            <a:r>
              <a:rPr lang="ru-RU" sz="32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r>
              <a:rPr lang="ru-RU" sz="3200" dirty="0"/>
              <a:t> </a:t>
            </a:r>
            <a:r>
              <a:rPr lang="ru-RU" sz="3200" b="1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1) </a:t>
            </a:r>
            <a:r>
              <a:rPr lang="ru-RU" sz="3200" b="1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Опрацювання</a:t>
            </a:r>
            <a:r>
              <a:rPr lang="ru-RU" sz="3200" b="1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теоретичного </a:t>
            </a:r>
            <a:r>
              <a:rPr lang="ru-RU" sz="3200" b="1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матеріалу</a:t>
            </a:r>
            <a:r>
              <a:rPr lang="ru-RU" sz="3200" b="1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(§ 1, с. 5). </a:t>
            </a:r>
          </a:p>
          <a:p>
            <a:r>
              <a:rPr lang="ru-RU" sz="3200" b="1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2) </a:t>
            </a:r>
            <a:r>
              <a:rPr lang="ru-RU" sz="3200" b="1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Виконання</a:t>
            </a:r>
            <a:r>
              <a:rPr lang="ru-RU" sz="3200" b="1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вправ</a:t>
            </a:r>
            <a:r>
              <a:rPr lang="ru-RU" sz="3200" b="1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4.</a:t>
            </a:r>
            <a:r>
              <a:rPr lang="ru-RU" b="1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324762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272F09A-E725-488F-8CA0-DEFE57C6DAFE}"/>
              </a:ext>
            </a:extLst>
          </p:cNvPr>
          <p:cNvSpPr txBox="1"/>
          <p:nvPr/>
        </p:nvSpPr>
        <p:spPr>
          <a:xfrm>
            <a:off x="1475656" y="260648"/>
            <a:ext cx="7344816" cy="61863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200" b="1" u="sng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Хвилинка</a:t>
            </a:r>
            <a:r>
              <a:rPr lang="ru-RU" sz="32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u="sng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афористики</a:t>
            </a:r>
            <a:r>
              <a:rPr lang="ru-RU" sz="32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algn="just"/>
            <a:r>
              <a:rPr lang="ru-RU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Прочитайте </a:t>
            </a:r>
            <a:r>
              <a:rPr lang="ru-RU" sz="28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вислови</a:t>
            </a:r>
            <a:r>
              <a:rPr lang="ru-RU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</a:t>
            </a:r>
            <a:r>
              <a:rPr lang="en-US" sz="28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r>
              <a:rPr lang="ru-RU" sz="28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домих</a:t>
            </a:r>
            <a:r>
              <a:rPr lang="ru-RU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людей, </a:t>
            </a:r>
            <a:r>
              <a:rPr lang="ru-RU" sz="28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прокоментуйте</a:t>
            </a:r>
            <a:r>
              <a:rPr lang="ru-RU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їх</a:t>
            </a:r>
            <a:r>
              <a:rPr lang="ru-RU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Про як</a:t>
            </a:r>
            <a:r>
              <a:rPr lang="en-US" sz="28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r>
              <a:rPr lang="en-US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функц</a:t>
            </a:r>
            <a:r>
              <a:rPr lang="en-US" sz="28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r>
              <a:rPr lang="ru-RU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ї </a:t>
            </a:r>
            <a:r>
              <a:rPr lang="ru-RU" sz="28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мови</a:t>
            </a:r>
            <a:r>
              <a:rPr lang="ru-RU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йдеться</a:t>
            </a:r>
            <a:r>
              <a:rPr lang="ru-RU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 кожному з них. </a:t>
            </a:r>
          </a:p>
          <a:p>
            <a:pPr algn="just"/>
            <a:r>
              <a:rPr lang="ru-RU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</a:t>
            </a:r>
            <a:r>
              <a:rPr lang="ru-RU" sz="2800" b="1" i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Мова</a:t>
            </a:r>
            <a:r>
              <a:rPr lang="ru-RU" sz="28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</a:t>
            </a:r>
            <a:r>
              <a:rPr lang="ru-RU" sz="2800" b="1" i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вт</a:t>
            </a:r>
            <a:r>
              <a:rPr lang="en-US" sz="2800" b="1" i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r>
              <a:rPr lang="ru-RU" sz="2800" b="1" i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лення</a:t>
            </a:r>
            <a:r>
              <a:rPr lang="ru-RU" sz="28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думки, </a:t>
            </a:r>
            <a:r>
              <a:rPr lang="ru-RU" sz="2800" b="1" i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що</a:t>
            </a:r>
            <a:r>
              <a:rPr lang="ru-RU" sz="28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b="1" i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багатша</a:t>
            </a:r>
            <a:r>
              <a:rPr lang="ru-RU" sz="28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думка, то </a:t>
            </a:r>
            <a:r>
              <a:rPr lang="ru-RU" sz="2800" b="1" i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багатша</a:t>
            </a:r>
            <a:r>
              <a:rPr lang="ru-RU" sz="28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b="1" i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мова</a:t>
            </a:r>
            <a:r>
              <a:rPr lang="ru-RU" sz="28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</a:t>
            </a:r>
            <a:r>
              <a:rPr lang="ru-RU" sz="2800" b="1" i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М.Рильський</a:t>
            </a:r>
            <a:r>
              <a:rPr lang="ru-RU" sz="28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). Без </a:t>
            </a:r>
            <a:r>
              <a:rPr lang="ru-RU" sz="2800" b="1" i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мови</a:t>
            </a:r>
            <a:r>
              <a:rPr lang="ru-RU" sz="28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р</a:t>
            </a:r>
            <a:r>
              <a:rPr lang="en-US" sz="2800" b="1" i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r>
              <a:rPr lang="ru-RU" sz="2800" b="1" i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дної</a:t>
            </a:r>
            <a:r>
              <a:rPr lang="ru-RU" sz="28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800" b="1" i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r>
              <a:rPr lang="en-US" sz="28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народу </a:t>
            </a:r>
            <a:r>
              <a:rPr lang="ru-RU" sz="2800" b="1" i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нашого</a:t>
            </a:r>
            <a:r>
              <a:rPr lang="ru-RU" sz="28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нема (</a:t>
            </a:r>
            <a:r>
              <a:rPr lang="ru-RU" sz="2800" b="1" i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В.Сосюра</a:t>
            </a:r>
            <a:r>
              <a:rPr lang="ru-RU" sz="28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). І р</a:t>
            </a:r>
            <a:r>
              <a:rPr lang="en-US" sz="2800" b="1" i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r>
              <a:rPr lang="ru-RU" sz="28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дне слово </a:t>
            </a:r>
            <a:r>
              <a:rPr lang="ru-RU" sz="2800" b="1" i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ненастанно</a:t>
            </a:r>
            <a:r>
              <a:rPr lang="ru-RU" sz="28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я </a:t>
            </a:r>
            <a:r>
              <a:rPr lang="ru-RU" sz="2800" b="1" i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п’ю</a:t>
            </a:r>
            <a:r>
              <a:rPr lang="ru-RU" sz="28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800" b="1" i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r>
              <a:rPr lang="ru-RU" sz="28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 </a:t>
            </a:r>
            <a:r>
              <a:rPr lang="ru-RU" sz="2800" b="1" i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мудрост</a:t>
            </a:r>
            <a:r>
              <a:rPr lang="en-US" sz="2800" b="1" i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r>
              <a:rPr lang="en-US" sz="28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народу (</a:t>
            </a:r>
            <a:r>
              <a:rPr lang="ru-RU" sz="2800" b="1" i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І.Гнатюк</a:t>
            </a:r>
            <a:r>
              <a:rPr lang="ru-RU" sz="28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). Через </a:t>
            </a:r>
            <a:r>
              <a:rPr lang="ru-RU" sz="2800" b="1" i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мову</a:t>
            </a:r>
            <a:r>
              <a:rPr lang="ru-RU" sz="28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щиро </a:t>
            </a:r>
            <a:r>
              <a:rPr lang="en-US" sz="2800" b="1" i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r>
              <a:rPr lang="en-US" sz="28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правдиво в</a:t>
            </a:r>
            <a:r>
              <a:rPr lang="en-US" sz="2800" b="1" i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r>
              <a:rPr lang="ru-RU" sz="2800" b="1" i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дкривається</a:t>
            </a:r>
            <a:r>
              <a:rPr lang="ru-RU" sz="28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нам б</a:t>
            </a:r>
            <a:r>
              <a:rPr lang="en-US" sz="2800" b="1" i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r>
              <a:rPr lang="ru-RU" sz="2800" b="1" i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лий</a:t>
            </a:r>
            <a:r>
              <a:rPr lang="ru-RU" sz="28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b="1" i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св</a:t>
            </a:r>
            <a:r>
              <a:rPr lang="en-US" sz="2800" b="1" i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r>
              <a:rPr lang="ru-RU" sz="28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 (Д.Б</a:t>
            </a:r>
            <a:r>
              <a:rPr lang="en-US" sz="2800" b="1" i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r>
              <a:rPr lang="ru-RU" sz="2800" b="1" i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лоус</a:t>
            </a:r>
            <a:r>
              <a:rPr lang="ru-RU" sz="28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). Слово – </a:t>
            </a:r>
            <a:r>
              <a:rPr lang="ru-RU" sz="2800" b="1" i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зас</a:t>
            </a:r>
            <a:r>
              <a:rPr lang="en-US" sz="2800" b="1" i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r>
              <a:rPr lang="ru-RU" sz="28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 </a:t>
            </a:r>
            <a:r>
              <a:rPr lang="ru-RU" sz="2800" b="1" i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порозум</a:t>
            </a:r>
            <a:r>
              <a:rPr lang="en-US" sz="2800" b="1" i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r>
              <a:rPr lang="ru-RU" sz="2800" b="1" i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ння</a:t>
            </a:r>
            <a:r>
              <a:rPr lang="ru-RU" sz="28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м</a:t>
            </a:r>
            <a:r>
              <a:rPr lang="en-US" sz="2800" b="1" i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r>
              <a:rPr lang="ru-RU" sz="28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ж людьми (</a:t>
            </a:r>
            <a:r>
              <a:rPr lang="ru-RU" sz="2800" b="1" i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В.Радчук</a:t>
            </a:r>
            <a:r>
              <a:rPr lang="ru-RU" sz="28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). - </a:t>
            </a:r>
            <a:r>
              <a:rPr lang="ru-RU" sz="2800" b="1" i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Напиш</a:t>
            </a:r>
            <a:r>
              <a:rPr lang="en-US" sz="2800" b="1" i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r>
              <a:rPr lang="ru-RU" sz="2800" b="1" i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ть</a:t>
            </a:r>
            <a:r>
              <a:rPr lang="ru-RU" sz="28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b="1" i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власне</a:t>
            </a:r>
            <a:r>
              <a:rPr lang="ru-RU" sz="28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b="1" i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висловлення</a:t>
            </a:r>
            <a:r>
              <a:rPr lang="ru-RU" sz="28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про р</a:t>
            </a:r>
            <a:r>
              <a:rPr lang="en-US" sz="2800" b="1" i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r>
              <a:rPr lang="ru-RU" sz="28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дну </a:t>
            </a:r>
            <a:r>
              <a:rPr lang="ru-RU" sz="2800" b="1" i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мову</a:t>
            </a:r>
            <a:r>
              <a:rPr lang="ru-RU" sz="28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ru-RU" sz="2800" b="1" i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Якою</a:t>
            </a:r>
            <a:r>
              <a:rPr lang="ru-RU" sz="28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буде </a:t>
            </a:r>
            <a:r>
              <a:rPr lang="ru-RU" sz="2800" b="1" i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його</a:t>
            </a:r>
            <a:r>
              <a:rPr lang="ru-RU" sz="28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b="1" i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основна</a:t>
            </a:r>
            <a:r>
              <a:rPr lang="ru-RU" sz="28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думка? </a:t>
            </a:r>
          </a:p>
        </p:txBody>
      </p:sp>
    </p:spTree>
    <p:extLst>
      <p:ext uri="{BB962C8B-B14F-4D97-AF65-F5344CB8AC3E}">
        <p14:creationId xmlns:p14="http://schemas.microsoft.com/office/powerpoint/2010/main" val="3717369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90953B0-F4F9-4EC4-A2EA-BFC547E31E51}"/>
              </a:ext>
            </a:extLst>
          </p:cNvPr>
          <p:cNvSpPr txBox="1"/>
          <p:nvPr/>
        </p:nvSpPr>
        <p:spPr>
          <a:xfrm>
            <a:off x="1475656" y="188640"/>
            <a:ext cx="7344816" cy="550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2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Бес</a:t>
            </a:r>
            <a:r>
              <a:rPr lang="en-US" sz="3200" b="1" u="sng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r>
              <a:rPr lang="ru-RU" sz="32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да. </a:t>
            </a:r>
          </a:p>
          <a:p>
            <a:pPr marL="285750" indent="-285750" algn="just">
              <a:buFontTx/>
              <a:buChar char="-"/>
            </a:pPr>
            <a:r>
              <a:rPr lang="ru-RU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Яка </a:t>
            </a:r>
            <a:r>
              <a:rPr lang="ru-RU" sz="32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мова</a:t>
            </a:r>
            <a:r>
              <a:rPr lang="ru-RU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є для вас р</a:t>
            </a:r>
            <a:r>
              <a:rPr lang="en-US" sz="32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r>
              <a:rPr lang="ru-RU" sz="32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дною</a:t>
            </a:r>
            <a:r>
              <a:rPr lang="ru-RU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 </a:t>
            </a:r>
          </a:p>
          <a:p>
            <a:pPr marL="285750" indent="-285750" algn="just">
              <a:buFontTx/>
              <a:buChar char="-"/>
            </a:pPr>
            <a:r>
              <a:rPr lang="ru-RU" sz="32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Якою</a:t>
            </a:r>
            <a:r>
              <a:rPr lang="ru-RU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мовою</a:t>
            </a:r>
            <a:r>
              <a:rPr lang="ru-RU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</a:t>
            </a:r>
            <a:r>
              <a:rPr lang="ru-RU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розмовляєте</a:t>
            </a:r>
            <a:r>
              <a:rPr lang="ru-RU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 родин</a:t>
            </a:r>
            <a:r>
              <a:rPr lang="en-US" sz="32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r>
              <a:rPr lang="en-US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  <a:endParaRPr lang="uk-UA" sz="32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r>
              <a:rPr lang="en-US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- </a:t>
            </a:r>
            <a:r>
              <a:rPr lang="ru-RU" sz="32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Чому</a:t>
            </a:r>
            <a:r>
              <a:rPr lang="ru-RU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громадянам</a:t>
            </a:r>
            <a:r>
              <a:rPr lang="ru-RU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України</a:t>
            </a:r>
            <a:r>
              <a:rPr lang="ru-RU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незалежно</a:t>
            </a:r>
            <a:r>
              <a:rPr lang="ru-RU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</a:t>
            </a:r>
            <a:r>
              <a:rPr lang="en-US" sz="32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r>
              <a:rPr lang="ru-RU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 </a:t>
            </a:r>
            <a:r>
              <a:rPr lang="ru-RU" sz="32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їхньої</a:t>
            </a:r>
            <a:r>
              <a:rPr lang="ru-RU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нац</a:t>
            </a:r>
            <a:r>
              <a:rPr lang="en-US" sz="32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r>
              <a:rPr lang="ru-RU" sz="32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ональност</a:t>
            </a:r>
            <a:r>
              <a:rPr lang="en-US" sz="32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r>
              <a:rPr lang="en-US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треба знати </a:t>
            </a:r>
            <a:r>
              <a:rPr lang="ru-RU" sz="32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українську</a:t>
            </a:r>
            <a:r>
              <a:rPr lang="ru-RU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мову</a:t>
            </a:r>
            <a:r>
              <a:rPr lang="ru-RU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 </a:t>
            </a:r>
          </a:p>
          <a:p>
            <a:pPr marL="457200" indent="-457200" algn="just">
              <a:buFontTx/>
              <a:buChar char="-"/>
            </a:pPr>
            <a:r>
              <a:rPr lang="ru-RU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Як </a:t>
            </a:r>
            <a:r>
              <a:rPr lang="ru-RU" sz="32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</a:t>
            </a:r>
            <a:r>
              <a:rPr lang="ru-RU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розум</a:t>
            </a:r>
            <a:r>
              <a:rPr lang="en-US" sz="32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r>
              <a:rPr lang="ru-RU" sz="32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єте</a:t>
            </a:r>
            <a:r>
              <a:rPr lang="ru-RU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поняття</a:t>
            </a:r>
            <a:r>
              <a:rPr lang="ru-RU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«</a:t>
            </a:r>
            <a:r>
              <a:rPr lang="ru-RU" sz="32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державна</a:t>
            </a:r>
            <a:r>
              <a:rPr lang="ru-RU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мова</a:t>
            </a:r>
            <a:r>
              <a:rPr lang="ru-RU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»? </a:t>
            </a:r>
          </a:p>
          <a:p>
            <a:pPr algn="just"/>
            <a:r>
              <a:rPr lang="ru-RU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</a:t>
            </a:r>
            <a:r>
              <a:rPr lang="ru-RU" sz="32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Чи</a:t>
            </a:r>
            <a:r>
              <a:rPr lang="ru-RU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завжди</a:t>
            </a:r>
            <a:r>
              <a:rPr lang="ru-RU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зб</a:t>
            </a:r>
            <a:r>
              <a:rPr lang="en-US" sz="32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r>
              <a:rPr lang="ru-RU" sz="32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гаються</a:t>
            </a:r>
            <a:r>
              <a:rPr lang="ru-RU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поняття</a:t>
            </a:r>
            <a:r>
              <a:rPr lang="ru-RU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«р</a:t>
            </a:r>
            <a:r>
              <a:rPr lang="en-US" sz="32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r>
              <a:rPr lang="ru-RU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дна </a:t>
            </a:r>
            <a:r>
              <a:rPr lang="ru-RU" sz="32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мова</a:t>
            </a:r>
            <a:r>
              <a:rPr lang="ru-RU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» </a:t>
            </a:r>
            <a:r>
              <a:rPr lang="en-US" sz="32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r>
              <a:rPr lang="en-US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«</a:t>
            </a:r>
            <a:r>
              <a:rPr lang="ru-RU" sz="32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державна</a:t>
            </a:r>
            <a:r>
              <a:rPr lang="ru-RU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мова</a:t>
            </a:r>
            <a:r>
              <a:rPr lang="ru-RU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»?</a:t>
            </a:r>
          </a:p>
        </p:txBody>
      </p:sp>
    </p:spTree>
    <p:extLst>
      <p:ext uri="{BB962C8B-B14F-4D97-AF65-F5344CB8AC3E}">
        <p14:creationId xmlns:p14="http://schemas.microsoft.com/office/powerpoint/2010/main" val="377941005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E4FB1B6-FDE2-48A8-8D7E-277328905A09}"/>
              </a:ext>
            </a:extLst>
          </p:cNvPr>
          <p:cNvSpPr txBox="1"/>
          <p:nvPr/>
        </p:nvSpPr>
        <p:spPr>
          <a:xfrm>
            <a:off x="1403648" y="188640"/>
            <a:ext cx="7488832" cy="61555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 а п а м ’ я т а й т е!</a:t>
            </a:r>
          </a:p>
          <a:p>
            <a:pPr algn="just"/>
            <a:r>
              <a:rPr lang="ru-RU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6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Державна</a:t>
            </a:r>
            <a:r>
              <a:rPr lang="ru-RU" sz="26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6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мова</a:t>
            </a:r>
            <a:r>
              <a:rPr lang="ru-RU" sz="26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один з </a:t>
            </a:r>
            <a:r>
              <a:rPr lang="ru-RU" sz="26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найважлив</a:t>
            </a:r>
            <a:r>
              <a:rPr lang="en-US" sz="26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r>
              <a:rPr lang="ru-RU" sz="26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ших</a:t>
            </a:r>
            <a:r>
              <a:rPr lang="ru-RU" sz="26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6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чинник</a:t>
            </a:r>
            <a:r>
              <a:rPr lang="en-US" sz="26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r>
              <a:rPr lang="ru-RU" sz="26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</a:t>
            </a:r>
            <a:r>
              <a:rPr lang="en-US" sz="26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r>
              <a:rPr lang="ru-RU" sz="26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снування</a:t>
            </a:r>
            <a:r>
              <a:rPr lang="ru-RU" sz="26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6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держави</a:t>
            </a:r>
            <a:r>
              <a:rPr lang="ru-RU" sz="26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ru-RU" sz="26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Зазвичай</a:t>
            </a:r>
            <a:r>
              <a:rPr lang="ru-RU" sz="26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6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це</a:t>
            </a:r>
            <a:r>
              <a:rPr lang="ru-RU" sz="26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6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мова</a:t>
            </a:r>
            <a:r>
              <a:rPr lang="ru-RU" sz="26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6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кор</a:t>
            </a:r>
            <a:r>
              <a:rPr lang="en-US" sz="26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r>
              <a:rPr lang="ru-RU" sz="26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нного</a:t>
            </a:r>
            <a:r>
              <a:rPr lang="ru-RU" sz="26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6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населення</a:t>
            </a:r>
            <a:r>
              <a:rPr lang="ru-RU" sz="26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6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r>
              <a:rPr lang="en-US" sz="26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</a:t>
            </a:r>
            <a:r>
              <a:rPr lang="ru-RU" sz="26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або</a:t>
            </a:r>
            <a:r>
              <a:rPr lang="ru-RU" sz="26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</a:t>
            </a:r>
            <a:r>
              <a:rPr lang="ru-RU" sz="26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мова</a:t>
            </a:r>
            <a:r>
              <a:rPr lang="ru-RU" sz="26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6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найпоширен</a:t>
            </a:r>
            <a:r>
              <a:rPr lang="en-US" sz="26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r>
              <a:rPr lang="ru-RU" sz="26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ша</a:t>
            </a:r>
            <a:r>
              <a:rPr lang="ru-RU" sz="26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6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пом</a:t>
            </a:r>
            <a:r>
              <a:rPr lang="en-US" sz="26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r>
              <a:rPr lang="ru-RU" sz="26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ж </a:t>
            </a:r>
            <a:r>
              <a:rPr lang="ru-RU" sz="26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громадян</a:t>
            </a:r>
            <a:r>
              <a:rPr lang="ru-RU" sz="26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ц</a:t>
            </a:r>
            <a:r>
              <a:rPr lang="en-US" sz="26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r>
              <a:rPr lang="ru-RU" sz="26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єї</a:t>
            </a:r>
            <a:r>
              <a:rPr lang="ru-RU" sz="26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6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держави</a:t>
            </a:r>
            <a:r>
              <a:rPr lang="ru-RU" sz="26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Статус </a:t>
            </a:r>
            <a:r>
              <a:rPr lang="ru-RU" sz="26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державної</a:t>
            </a:r>
            <a:r>
              <a:rPr lang="ru-RU" sz="26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6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мови</a:t>
            </a:r>
            <a:r>
              <a:rPr lang="ru-RU" sz="26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6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закр</a:t>
            </a:r>
            <a:r>
              <a:rPr lang="en-US" sz="26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r>
              <a:rPr lang="ru-RU" sz="26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плений</a:t>
            </a:r>
            <a:r>
              <a:rPr lang="ru-RU" sz="26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у </a:t>
            </a:r>
            <a:r>
              <a:rPr lang="ru-RU" sz="26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Конституц</a:t>
            </a:r>
            <a:r>
              <a:rPr lang="en-US" sz="26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r>
              <a:rPr lang="ru-RU" sz="26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ї </a:t>
            </a:r>
            <a:r>
              <a:rPr lang="ru-RU" sz="26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країни</a:t>
            </a:r>
            <a:r>
              <a:rPr lang="ru-RU" sz="26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ru-RU" sz="26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Саме</a:t>
            </a:r>
            <a:r>
              <a:rPr lang="ru-RU" sz="26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6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Основний</a:t>
            </a:r>
            <a:r>
              <a:rPr lang="ru-RU" sz="26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Закон </a:t>
            </a:r>
            <a:r>
              <a:rPr lang="ru-RU" sz="26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передбачає</a:t>
            </a:r>
            <a:r>
              <a:rPr lang="ru-RU" sz="26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6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функц</a:t>
            </a:r>
            <a:r>
              <a:rPr lang="en-US" sz="26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r>
              <a:rPr lang="ru-RU" sz="26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онування</a:t>
            </a:r>
            <a:r>
              <a:rPr lang="ru-RU" sz="26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6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державної</a:t>
            </a:r>
            <a:r>
              <a:rPr lang="ru-RU" sz="26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6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мови</a:t>
            </a:r>
            <a:r>
              <a:rPr lang="ru-RU" sz="26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 ус</a:t>
            </a:r>
            <a:r>
              <a:rPr lang="en-US" sz="26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r>
              <a:rPr lang="ru-RU" sz="26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 сферах </a:t>
            </a:r>
            <a:r>
              <a:rPr lang="ru-RU" sz="26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сусп</a:t>
            </a:r>
            <a:r>
              <a:rPr lang="en-US" sz="26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r>
              <a:rPr lang="ru-RU" sz="26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льного</a:t>
            </a:r>
            <a:r>
              <a:rPr lang="ru-RU" sz="26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6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життя</a:t>
            </a:r>
            <a:r>
              <a:rPr lang="ru-RU" sz="26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6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зокрема</a:t>
            </a:r>
            <a:r>
              <a:rPr lang="ru-RU" sz="26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державному </a:t>
            </a:r>
            <a:r>
              <a:rPr lang="ru-RU" sz="26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управл</a:t>
            </a:r>
            <a:r>
              <a:rPr lang="en-US" sz="26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r>
              <a:rPr lang="ru-RU" sz="26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нн</a:t>
            </a:r>
            <a:r>
              <a:rPr lang="en-US" sz="26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r>
              <a:rPr lang="en-US" sz="26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6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сферах </a:t>
            </a:r>
            <a:r>
              <a:rPr lang="ru-RU" sz="26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зв’язку</a:t>
            </a:r>
            <a:r>
              <a:rPr lang="ru-RU" sz="26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пол</a:t>
            </a:r>
            <a:r>
              <a:rPr lang="en-US" sz="26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r>
              <a:rPr lang="ru-RU" sz="26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тиц</a:t>
            </a:r>
            <a:r>
              <a:rPr lang="en-US" sz="26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r>
              <a:rPr lang="en-US" sz="26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6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науц</a:t>
            </a:r>
            <a:r>
              <a:rPr lang="en-US" sz="26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r>
              <a:rPr lang="en-US" sz="26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6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осв</a:t>
            </a:r>
            <a:r>
              <a:rPr lang="en-US" sz="26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r>
              <a:rPr lang="ru-RU" sz="26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</a:t>
            </a:r>
            <a:r>
              <a:rPr lang="en-US" sz="26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r>
              <a:rPr lang="en-US" sz="26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ru-RU" sz="26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Знання</a:t>
            </a:r>
            <a:r>
              <a:rPr lang="ru-RU" sz="26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6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державної</a:t>
            </a:r>
            <a:r>
              <a:rPr lang="ru-RU" sz="26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6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мови</a:t>
            </a:r>
            <a:r>
              <a:rPr lang="ru-RU" sz="26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6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обов’язкове</a:t>
            </a:r>
            <a:r>
              <a:rPr lang="ru-RU" sz="26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для </a:t>
            </a:r>
            <a:r>
              <a:rPr lang="ru-RU" sz="26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вс</a:t>
            </a:r>
            <a:r>
              <a:rPr lang="en-US" sz="26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r>
              <a:rPr lang="ru-RU" sz="26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 </a:t>
            </a:r>
            <a:r>
              <a:rPr lang="ru-RU" sz="26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громадян</a:t>
            </a:r>
            <a:r>
              <a:rPr lang="ru-RU" sz="26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ц</a:t>
            </a:r>
            <a:r>
              <a:rPr lang="en-US" sz="26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r>
              <a:rPr lang="ru-RU" sz="26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єї</a:t>
            </a:r>
            <a:r>
              <a:rPr lang="ru-RU" sz="26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6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держави</a:t>
            </a:r>
            <a:r>
              <a:rPr lang="ru-RU" sz="26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6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незалежно</a:t>
            </a:r>
            <a:r>
              <a:rPr lang="ru-RU" sz="26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</a:t>
            </a:r>
            <a:r>
              <a:rPr lang="en-US" sz="26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r>
              <a:rPr lang="ru-RU" sz="26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 того, яка </a:t>
            </a:r>
            <a:r>
              <a:rPr lang="ru-RU" sz="26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мова</a:t>
            </a:r>
            <a:r>
              <a:rPr lang="ru-RU" sz="26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є для них р</a:t>
            </a:r>
            <a:r>
              <a:rPr lang="en-US" sz="26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r>
              <a:rPr lang="ru-RU" sz="26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дною</a:t>
            </a:r>
            <a:r>
              <a:rPr lang="ru-RU" sz="26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ru-RU" sz="26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Однак</a:t>
            </a:r>
            <a:r>
              <a:rPr lang="ru-RU" sz="26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6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наявн</a:t>
            </a:r>
            <a:r>
              <a:rPr lang="en-US" sz="26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r>
              <a:rPr lang="ru-RU" sz="26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сть</a:t>
            </a:r>
            <a:r>
              <a:rPr lang="ru-RU" sz="26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6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державної</a:t>
            </a:r>
            <a:r>
              <a:rPr lang="ru-RU" sz="26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6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мови</a:t>
            </a:r>
            <a:r>
              <a:rPr lang="ru-RU" sz="26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</a:t>
            </a:r>
            <a:r>
              <a:rPr lang="en-US" sz="26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r>
              <a:rPr lang="ru-RU" sz="26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як не </a:t>
            </a:r>
            <a:r>
              <a:rPr lang="ru-RU" sz="26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означає</a:t>
            </a:r>
            <a:r>
              <a:rPr lang="ru-RU" sz="26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заборони </a:t>
            </a:r>
            <a:r>
              <a:rPr lang="ru-RU" sz="26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чи</a:t>
            </a:r>
            <a:r>
              <a:rPr lang="ru-RU" sz="26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6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утиску</a:t>
            </a:r>
            <a:r>
              <a:rPr lang="ru-RU" sz="26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6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мов</a:t>
            </a:r>
            <a:r>
              <a:rPr lang="ru-RU" sz="26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6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нац</a:t>
            </a:r>
            <a:r>
              <a:rPr lang="en-US" sz="26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r>
              <a:rPr lang="ru-RU" sz="26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ональних</a:t>
            </a:r>
            <a:r>
              <a:rPr lang="ru-RU" sz="26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6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меншин</a:t>
            </a:r>
            <a:r>
              <a:rPr lang="ru-RU" sz="26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92326194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FEEC887-01C7-4FB6-B2F9-A9A7232241E2}"/>
              </a:ext>
            </a:extLst>
          </p:cNvPr>
          <p:cNvSpPr txBox="1"/>
          <p:nvPr/>
        </p:nvSpPr>
        <p:spPr>
          <a:xfrm>
            <a:off x="1547664" y="116632"/>
            <a:ext cx="6840760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just">
              <a:buFontTx/>
              <a:buChar char="-"/>
            </a:pPr>
            <a:r>
              <a:rPr lang="ru-RU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Прочитайте </a:t>
            </a:r>
            <a:r>
              <a:rPr lang="ru-RU" sz="28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статтю</a:t>
            </a:r>
            <a:r>
              <a:rPr lang="ru-RU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10 </a:t>
            </a:r>
            <a:r>
              <a:rPr lang="ru-RU" sz="28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Конституц</a:t>
            </a:r>
            <a:r>
              <a:rPr lang="en-US" sz="28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r>
              <a:rPr lang="ru-RU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ї </a:t>
            </a:r>
            <a:r>
              <a:rPr lang="ru-RU" sz="28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України</a:t>
            </a:r>
            <a:r>
              <a:rPr lang="ru-RU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ru-RU" sz="28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Чи</a:t>
            </a:r>
            <a:r>
              <a:rPr lang="ru-RU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враховано</a:t>
            </a:r>
            <a:r>
              <a:rPr lang="ru-RU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тут </a:t>
            </a:r>
            <a:r>
              <a:rPr lang="ru-RU" sz="28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мовн</a:t>
            </a:r>
            <a:r>
              <a:rPr lang="en-US" sz="28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r>
              <a:rPr lang="en-US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8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r>
              <a:rPr lang="ru-RU" sz="28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нтереси</a:t>
            </a:r>
            <a:r>
              <a:rPr lang="ru-RU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вс</a:t>
            </a:r>
            <a:r>
              <a:rPr lang="en-US" sz="28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r>
              <a:rPr lang="ru-RU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 </a:t>
            </a:r>
            <a:r>
              <a:rPr lang="ru-RU" sz="28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громадян</a:t>
            </a:r>
            <a:r>
              <a:rPr lang="ru-RU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держави</a:t>
            </a:r>
            <a:r>
              <a:rPr lang="ru-RU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 </a:t>
            </a:r>
          </a:p>
          <a:p>
            <a:pPr algn="just"/>
            <a:r>
              <a:rPr lang="ru-RU" sz="28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</a:t>
            </a:r>
            <a:r>
              <a:rPr lang="ru-RU" sz="2800" b="1" i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Стаття</a:t>
            </a:r>
            <a:r>
              <a:rPr lang="ru-RU" sz="28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10. Державною </a:t>
            </a:r>
            <a:r>
              <a:rPr lang="ru-RU" sz="2800" b="1" i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мовою</a:t>
            </a:r>
            <a:r>
              <a:rPr lang="ru-RU" sz="28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 </a:t>
            </a:r>
            <a:r>
              <a:rPr lang="ru-RU" sz="2800" b="1" i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Україн</a:t>
            </a:r>
            <a:r>
              <a:rPr lang="en-US" sz="2800" b="1" i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r>
              <a:rPr lang="en-US" sz="28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є </a:t>
            </a:r>
            <a:r>
              <a:rPr lang="ru-RU" sz="2800" b="1" i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українська</a:t>
            </a:r>
            <a:r>
              <a:rPr lang="ru-RU" sz="28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b="1" i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мова</a:t>
            </a:r>
            <a:r>
              <a:rPr lang="ru-RU" sz="28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Держава </a:t>
            </a:r>
            <a:r>
              <a:rPr lang="ru-RU" sz="2800" b="1" i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забезпечує</a:t>
            </a:r>
            <a:r>
              <a:rPr lang="ru-RU" sz="28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b="1" i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всеб</a:t>
            </a:r>
            <a:r>
              <a:rPr lang="en-US" sz="2800" b="1" i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r>
              <a:rPr lang="ru-RU" sz="2800" b="1" i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чний</a:t>
            </a:r>
            <a:r>
              <a:rPr lang="ru-RU" sz="28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b="1" i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розвиток</a:t>
            </a:r>
            <a:r>
              <a:rPr lang="ru-RU" sz="28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800" b="1" i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r>
              <a:rPr lang="en-US" sz="28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b="1" i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функц</a:t>
            </a:r>
            <a:r>
              <a:rPr lang="en-US" sz="2800" b="1" i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r>
              <a:rPr lang="ru-RU" sz="2800" b="1" i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онування</a:t>
            </a:r>
            <a:r>
              <a:rPr lang="ru-RU" sz="28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b="1" i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української</a:t>
            </a:r>
            <a:r>
              <a:rPr lang="ru-RU" sz="28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b="1" i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мови</a:t>
            </a:r>
            <a:r>
              <a:rPr lang="ru-RU" sz="28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у </a:t>
            </a:r>
            <a:r>
              <a:rPr lang="ru-RU" sz="2800" b="1" i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вс</a:t>
            </a:r>
            <a:r>
              <a:rPr lang="en-US" sz="2800" b="1" i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r>
              <a:rPr lang="ru-RU" sz="28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 сферах </a:t>
            </a:r>
            <a:r>
              <a:rPr lang="ru-RU" sz="2800" b="1" i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сусп</a:t>
            </a:r>
            <a:r>
              <a:rPr lang="en-US" sz="2800" b="1" i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r>
              <a:rPr lang="ru-RU" sz="2800" b="1" i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льного</a:t>
            </a:r>
            <a:r>
              <a:rPr lang="ru-RU" sz="28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b="1" i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життя</a:t>
            </a:r>
            <a:r>
              <a:rPr lang="ru-RU" sz="28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на </a:t>
            </a:r>
            <a:r>
              <a:rPr lang="ru-RU" sz="2800" b="1" i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вс</a:t>
            </a:r>
            <a:r>
              <a:rPr lang="en-US" sz="2800" b="1" i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r>
              <a:rPr lang="ru-RU" sz="28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й </a:t>
            </a:r>
            <a:r>
              <a:rPr lang="ru-RU" sz="2800" b="1" i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територ</a:t>
            </a:r>
            <a:r>
              <a:rPr lang="en-US" sz="2800" b="1" i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r>
              <a:rPr lang="ru-RU" sz="28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ї </a:t>
            </a:r>
            <a:r>
              <a:rPr lang="ru-RU" sz="2800" b="1" i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України</a:t>
            </a:r>
            <a:r>
              <a:rPr lang="ru-RU" sz="28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В </a:t>
            </a:r>
            <a:r>
              <a:rPr lang="ru-RU" sz="2800" b="1" i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Україн</a:t>
            </a:r>
            <a:r>
              <a:rPr lang="en-US" sz="2800" b="1" i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r>
              <a:rPr lang="en-US" sz="28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b="1" i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гарантується</a:t>
            </a:r>
            <a:r>
              <a:rPr lang="ru-RU" sz="28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</a:t>
            </a:r>
            <a:r>
              <a:rPr lang="en-US" sz="2800" b="1" i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r>
              <a:rPr lang="ru-RU" sz="2800" b="1" i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льний</a:t>
            </a:r>
            <a:r>
              <a:rPr lang="ru-RU" sz="28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b="1" i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розвиток</a:t>
            </a:r>
            <a:r>
              <a:rPr lang="ru-RU" sz="28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800" b="1" i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використання</a:t>
            </a:r>
            <a:r>
              <a:rPr lang="ru-RU" sz="28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800" b="1" i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r>
              <a:rPr lang="ru-RU" sz="2800" b="1" i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нших</a:t>
            </a:r>
            <a:r>
              <a:rPr lang="ru-RU" sz="28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b="1" i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мов</a:t>
            </a:r>
            <a:r>
              <a:rPr lang="ru-RU" sz="28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b="1" i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національних</a:t>
            </a:r>
            <a:r>
              <a:rPr lang="ru-RU" sz="28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b="1" i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меншин</a:t>
            </a:r>
            <a:r>
              <a:rPr lang="ru-RU" sz="28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93513890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210DED0-10B7-4EC1-A12C-30265B4DAB2A}"/>
              </a:ext>
            </a:extLst>
          </p:cNvPr>
          <p:cNvSpPr txBox="1"/>
          <p:nvPr/>
        </p:nvSpPr>
        <p:spPr>
          <a:xfrm>
            <a:off x="2051720" y="260648"/>
            <a:ext cx="6336704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2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«Займи </a:t>
            </a:r>
            <a:r>
              <a:rPr lang="ru-RU" sz="3200" b="1" u="sng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позицiю</a:t>
            </a:r>
            <a:r>
              <a:rPr lang="ru-RU" sz="32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». </a:t>
            </a:r>
          </a:p>
          <a:p>
            <a:pPr algn="just"/>
            <a:endParaRPr lang="ru-RU" sz="3200" b="1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r>
              <a:rPr lang="ru-RU" sz="32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Висловiть</a:t>
            </a:r>
            <a:r>
              <a:rPr lang="ru-RU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думку «так» </a:t>
            </a:r>
            <a:r>
              <a:rPr lang="ru-RU" sz="32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або</a:t>
            </a:r>
            <a:r>
              <a:rPr lang="ru-RU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«</a:t>
            </a:r>
            <a:r>
              <a:rPr lang="ru-RU" sz="32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нi</a:t>
            </a:r>
            <a:r>
              <a:rPr lang="ru-RU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», </a:t>
            </a:r>
            <a:r>
              <a:rPr lang="ru-RU" sz="32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аргументуйте</a:t>
            </a:r>
            <a:r>
              <a:rPr lang="ru-RU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її</a:t>
            </a:r>
            <a:r>
              <a:rPr lang="ru-RU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конкретними</a:t>
            </a:r>
            <a:r>
              <a:rPr lang="ru-RU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фактами, </a:t>
            </a:r>
            <a:r>
              <a:rPr lang="ru-RU" sz="32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вiдповiдаючи</a:t>
            </a:r>
            <a:r>
              <a:rPr lang="ru-RU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на </a:t>
            </a:r>
            <a:r>
              <a:rPr lang="ru-RU" sz="32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запитання</a:t>
            </a:r>
            <a:r>
              <a:rPr lang="ru-RU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ru-RU" sz="32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</a:t>
            </a:r>
            <a:r>
              <a:rPr lang="ru-RU" sz="3200" b="1" i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Чи</a:t>
            </a:r>
            <a:r>
              <a:rPr lang="ru-RU" sz="32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i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потребує</a:t>
            </a:r>
            <a:r>
              <a:rPr lang="ru-RU" sz="32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i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захисту</a:t>
            </a:r>
            <a:r>
              <a:rPr lang="ru-RU" sz="32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i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державна</a:t>
            </a:r>
            <a:r>
              <a:rPr lang="ru-RU" sz="32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i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мова</a:t>
            </a:r>
            <a:r>
              <a:rPr lang="ru-RU" sz="32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 </a:t>
            </a:r>
            <a:r>
              <a:rPr lang="ru-RU" sz="3200" b="1" i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Українi</a:t>
            </a:r>
            <a:r>
              <a:rPr lang="ru-RU" sz="32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?» </a:t>
            </a:r>
          </a:p>
        </p:txBody>
      </p:sp>
    </p:spTree>
    <p:extLst>
      <p:ext uri="{BB962C8B-B14F-4D97-AF65-F5344CB8AC3E}">
        <p14:creationId xmlns:p14="http://schemas.microsoft.com/office/powerpoint/2010/main" val="287794764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9ED130B-B40F-498C-BB8D-4A1E188AE57A}"/>
              </a:ext>
            </a:extLst>
          </p:cNvPr>
          <p:cNvSpPr txBox="1"/>
          <p:nvPr/>
        </p:nvSpPr>
        <p:spPr>
          <a:xfrm>
            <a:off x="1403648" y="116632"/>
            <a:ext cx="7488832" cy="62478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</a:t>
            </a:r>
            <a:r>
              <a:rPr lang="ru-RU" sz="2400" b="1" u="sng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Досл</a:t>
            </a:r>
            <a:r>
              <a:rPr lang="en-US" sz="2400" b="1" u="sng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r>
              <a:rPr lang="ru-RU" sz="2400" b="1" u="sng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дження-анал</a:t>
            </a:r>
            <a:r>
              <a:rPr lang="en-US" sz="2400" b="1" u="sng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r>
              <a:rPr lang="ru-RU" sz="24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 </a:t>
            </a:r>
            <a:r>
              <a:rPr lang="ru-RU" sz="2400" b="1" u="sng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</a:t>
            </a:r>
            <a:r>
              <a:rPr lang="ru-RU" sz="24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u="sng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елементами</a:t>
            </a:r>
            <a:r>
              <a:rPr lang="ru-RU" sz="24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u="sng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творчої</a:t>
            </a:r>
            <a:r>
              <a:rPr lang="ru-RU" sz="24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u="sng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роботи</a:t>
            </a:r>
            <a:r>
              <a:rPr lang="ru-RU" sz="24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</a:p>
          <a:p>
            <a:pPr algn="just"/>
            <a:r>
              <a:rPr lang="ru-RU" sz="24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Прочитайте </a:t>
            </a:r>
            <a:r>
              <a:rPr lang="ru-RU" sz="24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вірш</a:t>
            </a:r>
            <a:r>
              <a:rPr lang="ru-RU" sz="24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ru-RU" sz="24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Зверн</a:t>
            </a:r>
            <a:r>
              <a:rPr lang="en-US" sz="24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r>
              <a:rPr lang="ru-RU" sz="24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ть</a:t>
            </a:r>
            <a:r>
              <a:rPr lang="ru-RU" sz="24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увагу</a:t>
            </a:r>
            <a:r>
              <a:rPr lang="ru-RU" sz="24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4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що</a:t>
            </a:r>
            <a:r>
              <a:rPr lang="ru-RU" sz="24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початков</a:t>
            </a:r>
            <a:r>
              <a:rPr lang="en-US" sz="24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r>
              <a:rPr lang="en-US" sz="24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</a:t>
            </a:r>
            <a:r>
              <a:rPr lang="en-US" sz="24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r>
              <a:rPr lang="ru-RU" sz="24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тери</a:t>
            </a:r>
            <a:r>
              <a:rPr lang="ru-RU" sz="24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кожного рядка </a:t>
            </a:r>
            <a:r>
              <a:rPr lang="ru-RU" sz="24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утворюють</a:t>
            </a:r>
            <a:r>
              <a:rPr lang="ru-RU" sz="24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слово. Яке? </a:t>
            </a:r>
            <a:r>
              <a:rPr lang="ru-RU" sz="24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Це</a:t>
            </a:r>
            <a:r>
              <a:rPr lang="ru-RU" sz="24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так званий акров</a:t>
            </a:r>
            <a:r>
              <a:rPr lang="en-US" sz="24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r>
              <a:rPr lang="ru-RU" sz="24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рш</a:t>
            </a:r>
            <a:r>
              <a:rPr lang="ru-RU" sz="24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r>
              <a:rPr lang="ru-RU" sz="24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algn="just"/>
            <a:r>
              <a:rPr lang="ru-RU" sz="24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Мудра, щедра, </a:t>
            </a:r>
            <a:r>
              <a:rPr lang="ru-RU" sz="2400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багата</a:t>
            </a:r>
            <a:r>
              <a:rPr lang="ru-RU" sz="24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400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розк</a:t>
            </a:r>
            <a:r>
              <a:rPr lang="en-US" sz="2400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r>
              <a:rPr lang="ru-RU" sz="2400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шна</a:t>
            </a:r>
            <a:r>
              <a:rPr lang="ru-RU" sz="24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</a:p>
          <a:p>
            <a:pPr algn="just"/>
            <a:r>
              <a:rPr lang="ru-RU" sz="2400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Осяйна</a:t>
            </a:r>
            <a:r>
              <a:rPr lang="ru-RU" sz="24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400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вогняна</a:t>
            </a:r>
            <a:r>
              <a:rPr lang="ru-RU" sz="24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400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дивовижна</a:t>
            </a:r>
            <a:r>
              <a:rPr lang="ru-RU" sz="24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</a:p>
          <a:p>
            <a:pPr algn="just"/>
            <a:r>
              <a:rPr lang="ru-RU" sz="24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Веселкова, </a:t>
            </a:r>
            <a:r>
              <a:rPr lang="ru-RU" sz="2400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барвиста</a:t>
            </a:r>
            <a:r>
              <a:rPr lang="ru-RU" sz="24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r>
              <a:rPr lang="en-US" sz="24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</a:t>
            </a:r>
            <a:r>
              <a:rPr lang="en-US" sz="2400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r>
              <a:rPr lang="ru-RU" sz="2400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жна</a:t>
            </a:r>
            <a:r>
              <a:rPr lang="ru-RU" sz="24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… </a:t>
            </a:r>
          </a:p>
          <a:p>
            <a:pPr algn="just"/>
            <a:r>
              <a:rPr lang="ru-RU" sz="24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Але будь, р</a:t>
            </a:r>
            <a:r>
              <a:rPr lang="en-US" sz="2400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r>
              <a:rPr lang="ru-RU" sz="24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дна </a:t>
            </a:r>
            <a:r>
              <a:rPr lang="ru-RU" sz="2400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мово</a:t>
            </a:r>
            <a:r>
              <a:rPr lang="ru-RU" sz="24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й престижна!</a:t>
            </a:r>
          </a:p>
          <a:p>
            <a:pPr algn="just"/>
            <a:r>
              <a:rPr lang="ru-RU" sz="24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                        (</a:t>
            </a:r>
            <a:r>
              <a:rPr lang="ru-RU" sz="2400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В.Федоренко</a:t>
            </a:r>
            <a:r>
              <a:rPr lang="ru-RU" sz="24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</a:t>
            </a:r>
          </a:p>
          <a:p>
            <a:pPr marL="342900" indent="-342900" algn="just">
              <a:buFontTx/>
              <a:buChar char="-"/>
            </a:pPr>
            <a:r>
              <a:rPr lang="ru-RU" sz="23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Як</a:t>
            </a:r>
            <a:r>
              <a:rPr lang="en-US" sz="23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r>
              <a:rPr lang="en-US" sz="23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3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образн</a:t>
            </a:r>
            <a:r>
              <a:rPr lang="en-US" sz="23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r>
              <a:rPr lang="en-US" sz="23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3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слова д</a:t>
            </a:r>
            <a:r>
              <a:rPr lang="en-US" sz="23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r>
              <a:rPr lang="ru-RU" sz="23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брав автор, </a:t>
            </a:r>
            <a:r>
              <a:rPr lang="ru-RU" sz="23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щоб</a:t>
            </a:r>
            <a:r>
              <a:rPr lang="ru-RU" sz="23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3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показати</a:t>
            </a:r>
            <a:r>
              <a:rPr lang="ru-RU" sz="23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красу р</a:t>
            </a:r>
            <a:r>
              <a:rPr lang="en-US" sz="23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r>
              <a:rPr lang="ru-RU" sz="23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дної</a:t>
            </a:r>
            <a:r>
              <a:rPr lang="ru-RU" sz="23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3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мови</a:t>
            </a:r>
            <a:r>
              <a:rPr lang="ru-RU" sz="23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 </a:t>
            </a:r>
            <a:r>
              <a:rPr lang="ru-RU" sz="23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Пригадайте</a:t>
            </a:r>
            <a:r>
              <a:rPr lang="ru-RU" sz="23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3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ситуац</a:t>
            </a:r>
            <a:r>
              <a:rPr lang="en-US" sz="23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r>
              <a:rPr lang="ru-RU" sz="23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ї з </a:t>
            </a:r>
            <a:r>
              <a:rPr lang="ru-RU" sz="23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власного</a:t>
            </a:r>
            <a:r>
              <a:rPr lang="ru-RU" sz="23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3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життя</a:t>
            </a:r>
            <a:r>
              <a:rPr lang="ru-RU" sz="23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як</a:t>
            </a:r>
            <a:r>
              <a:rPr lang="en-US" sz="23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r>
              <a:rPr lang="en-US" sz="23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3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засв</a:t>
            </a:r>
            <a:r>
              <a:rPr lang="en-US" sz="23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r>
              <a:rPr lang="ru-RU" sz="23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дчили</a:t>
            </a:r>
            <a:r>
              <a:rPr lang="ru-RU" sz="23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б вашу </a:t>
            </a:r>
            <a:r>
              <a:rPr lang="ru-RU" sz="23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небайдуж</a:t>
            </a:r>
            <a:r>
              <a:rPr lang="en-US" sz="23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r>
              <a:rPr lang="ru-RU" sz="23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сть</a:t>
            </a:r>
            <a:r>
              <a:rPr lang="ru-RU" sz="23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до </a:t>
            </a:r>
            <a:r>
              <a:rPr lang="ru-RU" sz="23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української</a:t>
            </a:r>
            <a:r>
              <a:rPr lang="ru-RU" sz="23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3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мови</a:t>
            </a:r>
            <a:r>
              <a:rPr lang="ru-RU" sz="23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</a:p>
          <a:p>
            <a:pPr marL="342900" indent="-342900" algn="just">
              <a:buFontTx/>
              <a:buChar char="-"/>
            </a:pPr>
            <a:r>
              <a:rPr lang="ru-RU" sz="23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Що</a:t>
            </a:r>
            <a:r>
              <a:rPr lang="ru-RU" sz="23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3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хвилює</a:t>
            </a:r>
            <a:r>
              <a:rPr lang="ru-RU" sz="23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автора </a:t>
            </a:r>
            <a:r>
              <a:rPr lang="ru-RU" sz="23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поетичних</a:t>
            </a:r>
            <a:r>
              <a:rPr lang="ru-RU" sz="23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3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рядк</a:t>
            </a:r>
            <a:r>
              <a:rPr lang="en-US" sz="23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r>
              <a:rPr lang="ru-RU" sz="23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в? </a:t>
            </a:r>
            <a:r>
              <a:rPr lang="ru-RU" sz="23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Що</a:t>
            </a:r>
            <a:r>
              <a:rPr lang="ru-RU" sz="23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3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означає</a:t>
            </a:r>
            <a:r>
              <a:rPr lang="ru-RU" sz="23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слово престижна? (Робота в парах </a:t>
            </a:r>
            <a:r>
              <a:rPr lang="ru-RU" sz="23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із</a:t>
            </a:r>
            <a:r>
              <a:rPr lang="ru-RU" sz="23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3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тлумачним</a:t>
            </a:r>
            <a:r>
              <a:rPr lang="ru-RU" sz="23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словником) </a:t>
            </a:r>
          </a:p>
          <a:p>
            <a:pPr algn="just"/>
            <a:r>
              <a:rPr lang="ru-RU" sz="23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</a:t>
            </a:r>
            <a:r>
              <a:rPr lang="ru-RU" sz="23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Що</a:t>
            </a:r>
            <a:r>
              <a:rPr lang="ru-RU" sz="23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3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потр</a:t>
            </a:r>
            <a:r>
              <a:rPr lang="en-US" sz="23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r>
              <a:rPr lang="ru-RU" sz="23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бно</a:t>
            </a:r>
            <a:r>
              <a:rPr lang="ru-RU" sz="23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3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аби</a:t>
            </a:r>
            <a:r>
              <a:rPr lang="ru-RU" sz="23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3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українська</a:t>
            </a:r>
            <a:r>
              <a:rPr lang="ru-RU" sz="23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3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мова</a:t>
            </a:r>
            <a:r>
              <a:rPr lang="ru-RU" sz="23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стала престижною?</a:t>
            </a:r>
          </a:p>
        </p:txBody>
      </p:sp>
    </p:spTree>
    <p:extLst>
      <p:ext uri="{BB962C8B-B14F-4D97-AF65-F5344CB8AC3E}">
        <p14:creationId xmlns:p14="http://schemas.microsoft.com/office/powerpoint/2010/main" val="74770693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C2175C2-3264-4AEF-A367-4E7CCEC66D11}"/>
              </a:ext>
            </a:extLst>
          </p:cNvPr>
          <p:cNvSpPr txBox="1"/>
          <p:nvPr/>
        </p:nvSpPr>
        <p:spPr>
          <a:xfrm>
            <a:off x="1835696" y="476672"/>
            <a:ext cx="6984776" cy="60016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Робота з </a:t>
            </a:r>
            <a:r>
              <a:rPr lang="ru-RU" sz="2400" b="1" u="sng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прислів’ям</a:t>
            </a:r>
            <a:r>
              <a:rPr lang="ru-RU" sz="24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(Робота в </a:t>
            </a:r>
            <a:r>
              <a:rPr lang="ru-RU" sz="2400" b="1" u="sng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групах</a:t>
            </a:r>
            <a:r>
              <a:rPr lang="ru-RU" sz="24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</a:t>
            </a:r>
            <a:r>
              <a:rPr lang="ru-RU" sz="24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Знайдіть</a:t>
            </a:r>
            <a:r>
              <a:rPr lang="ru-RU" sz="24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продовження</a:t>
            </a:r>
            <a:r>
              <a:rPr lang="ru-RU" sz="24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прислів’їв</a:t>
            </a:r>
            <a:r>
              <a:rPr lang="ru-RU" sz="24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</a:p>
          <a:p>
            <a:pPr algn="just"/>
            <a:r>
              <a:rPr lang="ru-RU" sz="2400" b="1" i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Хто</a:t>
            </a:r>
            <a:r>
              <a:rPr lang="ru-RU" sz="24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i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мови</a:t>
            </a:r>
            <a:r>
              <a:rPr lang="ru-RU" sz="24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i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своєї</a:t>
            </a:r>
            <a:r>
              <a:rPr lang="ru-RU" sz="24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i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цурається</a:t>
            </a:r>
            <a:r>
              <a:rPr lang="ru-RU" sz="24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</a:p>
          <a:p>
            <a:pPr algn="just"/>
            <a:r>
              <a:rPr lang="ru-RU" sz="24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… </a:t>
            </a:r>
            <a:r>
              <a:rPr lang="ru-RU" sz="2400" b="1" i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Птицю</a:t>
            </a:r>
            <a:r>
              <a:rPr lang="ru-RU" sz="24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i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пізнають</a:t>
            </a:r>
            <a:r>
              <a:rPr lang="ru-RU" sz="24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по </a:t>
            </a:r>
            <a:r>
              <a:rPr lang="ru-RU" sz="2400" b="1" i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пір’ю</a:t>
            </a:r>
            <a:r>
              <a:rPr lang="ru-RU" sz="24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а … </a:t>
            </a:r>
          </a:p>
          <a:p>
            <a:pPr algn="just"/>
            <a:r>
              <a:rPr lang="ru-RU" sz="2400" b="1" i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Рідна</a:t>
            </a:r>
            <a:r>
              <a:rPr lang="ru-RU" sz="24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i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мова</a:t>
            </a:r>
            <a:r>
              <a:rPr lang="ru-RU" sz="24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не полова: </a:t>
            </a:r>
            <a:r>
              <a:rPr lang="ru-RU" sz="2400" b="1" i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її</a:t>
            </a:r>
            <a:r>
              <a:rPr lang="ru-RU" sz="24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… </a:t>
            </a:r>
          </a:p>
          <a:p>
            <a:pPr algn="just"/>
            <a:r>
              <a:rPr lang="ru-RU" sz="2400" b="1" i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Більше</a:t>
            </a:r>
            <a:r>
              <a:rPr lang="ru-RU" sz="24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i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діла</a:t>
            </a:r>
            <a:r>
              <a:rPr lang="ru-RU" sz="24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— … </a:t>
            </a:r>
          </a:p>
          <a:p>
            <a:pPr algn="just"/>
            <a:r>
              <a:rPr lang="ru-RU" sz="2400" b="1" i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Від</a:t>
            </a:r>
            <a:r>
              <a:rPr lang="ru-RU" sz="24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меча рана </a:t>
            </a:r>
            <a:r>
              <a:rPr lang="ru-RU" sz="2400" b="1" i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загоїться</a:t>
            </a:r>
            <a:r>
              <a:rPr lang="ru-RU" sz="24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а … </a:t>
            </a:r>
          </a:p>
          <a:p>
            <a:pPr algn="just"/>
            <a:r>
              <a:rPr lang="ru-RU" sz="24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Слово до слова — … </a:t>
            </a:r>
          </a:p>
          <a:p>
            <a:pPr algn="just"/>
            <a:r>
              <a:rPr lang="ru-RU" sz="24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Слово </a:t>
            </a:r>
            <a:r>
              <a:rPr lang="ru-RU" sz="2400" b="1" i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може</a:t>
            </a:r>
            <a:r>
              <a:rPr lang="ru-RU" sz="24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i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врятувати</a:t>
            </a:r>
            <a:r>
              <a:rPr lang="ru-RU" sz="24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i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людину</a:t>
            </a:r>
            <a:r>
              <a:rPr lang="ru-RU" sz="24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…</a:t>
            </a:r>
          </a:p>
          <a:p>
            <a:pPr algn="just"/>
            <a:r>
              <a:rPr lang="ru-RU" sz="24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i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Гостре</a:t>
            </a:r>
            <a:r>
              <a:rPr lang="ru-RU" sz="24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словечко … </a:t>
            </a:r>
          </a:p>
          <a:p>
            <a:pPr algn="just"/>
            <a:r>
              <a:rPr lang="ru-RU" sz="2400" b="1" i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Шабля</a:t>
            </a:r>
            <a:r>
              <a:rPr lang="ru-RU" sz="24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ранить </a:t>
            </a:r>
            <a:r>
              <a:rPr lang="ru-RU" sz="2400" b="1" i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тіло</a:t>
            </a:r>
            <a:r>
              <a:rPr lang="ru-RU" sz="24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а … </a:t>
            </a:r>
          </a:p>
          <a:p>
            <a:pPr algn="just"/>
            <a:r>
              <a:rPr lang="ru-RU" sz="24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 кидай слова …</a:t>
            </a:r>
          </a:p>
          <a:p>
            <a:pPr algn="just"/>
            <a:r>
              <a:rPr lang="ru-RU" sz="24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i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Довідка</a:t>
            </a:r>
            <a:r>
              <a:rPr lang="ru-RU" sz="24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ru-RU" sz="2400" b="1" i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людину</a:t>
            </a:r>
            <a:r>
              <a:rPr lang="ru-RU" sz="24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по </a:t>
            </a:r>
            <a:r>
              <a:rPr lang="ru-RU" sz="2400" b="1" i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мові</a:t>
            </a:r>
            <a:r>
              <a:rPr lang="ru-RU" sz="24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; слово — душу; на </a:t>
            </a:r>
            <a:r>
              <a:rPr lang="ru-RU" sz="2400" b="1" i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вітер</a:t>
            </a:r>
            <a:r>
              <a:rPr lang="ru-RU" sz="24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; коле сердечко; слово </a:t>
            </a:r>
            <a:r>
              <a:rPr lang="ru-RU" sz="2400" b="1" i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може</a:t>
            </a:r>
            <a:r>
              <a:rPr lang="ru-RU" sz="24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і </a:t>
            </a:r>
            <a:r>
              <a:rPr lang="ru-RU" sz="2400" b="1" i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вбити</a:t>
            </a:r>
            <a:r>
              <a:rPr lang="ru-RU" sz="24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; той сам себе </a:t>
            </a:r>
            <a:r>
              <a:rPr lang="ru-RU" sz="2400" b="1" i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стидається</a:t>
            </a:r>
            <a:r>
              <a:rPr lang="ru-RU" sz="24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; за </a:t>
            </a:r>
            <a:r>
              <a:rPr lang="ru-RU" sz="2400" b="1" i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вітром</a:t>
            </a:r>
            <a:r>
              <a:rPr lang="ru-RU" sz="24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не </a:t>
            </a:r>
            <a:r>
              <a:rPr lang="ru-RU" sz="2400" b="1" i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розвієш</a:t>
            </a:r>
            <a:r>
              <a:rPr lang="ru-RU" sz="24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; </a:t>
            </a:r>
            <a:r>
              <a:rPr lang="ru-RU" sz="2400" b="1" i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менше</a:t>
            </a:r>
            <a:r>
              <a:rPr lang="ru-RU" sz="24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i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слів</a:t>
            </a:r>
            <a:r>
              <a:rPr lang="ru-RU" sz="24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; </a:t>
            </a:r>
            <a:r>
              <a:rPr lang="ru-RU" sz="2400" b="1" i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від</a:t>
            </a:r>
            <a:r>
              <a:rPr lang="ru-RU" sz="24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лихих </a:t>
            </a:r>
            <a:r>
              <a:rPr lang="ru-RU" sz="2400" b="1" i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слів</a:t>
            </a:r>
            <a:r>
              <a:rPr lang="ru-RU" sz="24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— </a:t>
            </a:r>
            <a:r>
              <a:rPr lang="ru-RU" sz="2400" b="1" i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ніколи</a:t>
            </a:r>
            <a:r>
              <a:rPr lang="ru-RU" sz="24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; </a:t>
            </a:r>
            <a:r>
              <a:rPr lang="ru-RU" sz="2400" b="1" i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зложиться</a:t>
            </a:r>
            <a:r>
              <a:rPr lang="ru-RU" sz="24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i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мова</a:t>
            </a:r>
            <a:endParaRPr lang="ru-RU" sz="2400" b="1" i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20290859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C590611-33EC-4E6D-891B-0F735751E432}"/>
              </a:ext>
            </a:extLst>
          </p:cNvPr>
          <p:cNvSpPr txBox="1"/>
          <p:nvPr/>
        </p:nvSpPr>
        <p:spPr>
          <a:xfrm>
            <a:off x="1979712" y="1196752"/>
            <a:ext cx="6768752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2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</a:t>
            </a:r>
            <a:r>
              <a:rPr lang="en-US" sz="3200" b="1" u="sng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r>
              <a:rPr lang="ru-RU" sz="3200" b="1" u="sng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дсумок</a:t>
            </a:r>
            <a:r>
              <a:rPr lang="ru-RU" sz="32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уроку. Рефлекс</a:t>
            </a:r>
            <a:r>
              <a:rPr lang="en-US" sz="3200" b="1" u="sng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r>
              <a:rPr lang="ru-RU" sz="32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я. </a:t>
            </a:r>
          </a:p>
          <a:p>
            <a:r>
              <a:rPr lang="ru-RU" sz="3200" b="1" dirty="0">
                <a:solidFill>
                  <a:srgbClr val="960000"/>
                </a:solidFill>
              </a:rPr>
              <a:t>«</a:t>
            </a:r>
            <a:r>
              <a:rPr lang="ru-RU" sz="3200" b="1" dirty="0" err="1">
                <a:solidFill>
                  <a:srgbClr val="960000"/>
                </a:solidFill>
              </a:rPr>
              <a:t>Незак</a:t>
            </a:r>
            <a:r>
              <a:rPr lang="en-US" sz="3200" b="1" dirty="0" err="1">
                <a:solidFill>
                  <a:srgbClr val="960000"/>
                </a:solidFill>
              </a:rPr>
              <a:t>i</a:t>
            </a:r>
            <a:r>
              <a:rPr lang="ru-RU" sz="3200" b="1" dirty="0" err="1">
                <a:solidFill>
                  <a:srgbClr val="960000"/>
                </a:solidFill>
              </a:rPr>
              <a:t>нчене</a:t>
            </a:r>
            <a:r>
              <a:rPr lang="ru-RU" sz="3200" b="1" dirty="0">
                <a:solidFill>
                  <a:srgbClr val="960000"/>
                </a:solidFill>
              </a:rPr>
              <a:t> </a:t>
            </a:r>
            <a:r>
              <a:rPr lang="ru-RU" sz="3200" b="1" dirty="0" err="1">
                <a:solidFill>
                  <a:srgbClr val="960000"/>
                </a:solidFill>
              </a:rPr>
              <a:t>речення</a:t>
            </a:r>
            <a:r>
              <a:rPr lang="ru-RU" sz="3200" b="1" dirty="0">
                <a:solidFill>
                  <a:srgbClr val="960000"/>
                </a:solidFill>
              </a:rPr>
              <a:t>».</a:t>
            </a:r>
          </a:p>
          <a:p>
            <a:r>
              <a:rPr lang="ru-RU" sz="3200" b="1" dirty="0"/>
              <a:t> </a:t>
            </a:r>
            <a:r>
              <a:rPr lang="ru-RU" sz="3200" b="1" i="1" dirty="0">
                <a:solidFill>
                  <a:srgbClr val="0000FF"/>
                </a:solidFill>
              </a:rPr>
              <a:t>– На </a:t>
            </a:r>
            <a:r>
              <a:rPr lang="ru-RU" sz="3200" b="1" i="1" dirty="0" err="1">
                <a:solidFill>
                  <a:srgbClr val="0000FF"/>
                </a:solidFill>
              </a:rPr>
              <a:t>сьогодн</a:t>
            </a:r>
            <a:r>
              <a:rPr lang="en-US" sz="3200" b="1" i="1" dirty="0" err="1">
                <a:solidFill>
                  <a:srgbClr val="0000FF"/>
                </a:solidFill>
              </a:rPr>
              <a:t>i</a:t>
            </a:r>
            <a:r>
              <a:rPr lang="ru-RU" sz="3200" b="1" i="1" dirty="0" err="1">
                <a:solidFill>
                  <a:srgbClr val="0000FF"/>
                </a:solidFill>
              </a:rPr>
              <a:t>шньому</a:t>
            </a:r>
            <a:r>
              <a:rPr lang="ru-RU" sz="3200" b="1" i="1" dirty="0">
                <a:solidFill>
                  <a:srgbClr val="0000FF"/>
                </a:solidFill>
              </a:rPr>
              <a:t> </a:t>
            </a:r>
            <a:r>
              <a:rPr lang="ru-RU" sz="3200" b="1" i="1" dirty="0" err="1">
                <a:solidFill>
                  <a:srgbClr val="0000FF"/>
                </a:solidFill>
              </a:rPr>
              <a:t>уроц</a:t>
            </a:r>
            <a:r>
              <a:rPr lang="en-US" sz="3200" b="1" i="1" dirty="0" err="1">
                <a:solidFill>
                  <a:srgbClr val="0000FF"/>
                </a:solidFill>
              </a:rPr>
              <a:t>i</a:t>
            </a:r>
            <a:r>
              <a:rPr lang="en-US" sz="3200" b="1" i="1" dirty="0">
                <a:solidFill>
                  <a:srgbClr val="0000FF"/>
                </a:solidFill>
              </a:rPr>
              <a:t> </a:t>
            </a:r>
            <a:r>
              <a:rPr lang="ru-RU" sz="3200" b="1" i="1" dirty="0">
                <a:solidFill>
                  <a:srgbClr val="0000FF"/>
                </a:solidFill>
              </a:rPr>
              <a:t>я д</a:t>
            </a:r>
            <a:r>
              <a:rPr lang="en-US" sz="3200" b="1" i="1" dirty="0" err="1">
                <a:solidFill>
                  <a:srgbClr val="0000FF"/>
                </a:solidFill>
              </a:rPr>
              <a:t>i</a:t>
            </a:r>
            <a:r>
              <a:rPr lang="ru-RU" sz="3200" b="1" i="1" dirty="0" err="1">
                <a:solidFill>
                  <a:srgbClr val="0000FF"/>
                </a:solidFill>
              </a:rPr>
              <a:t>знався</a:t>
            </a:r>
            <a:r>
              <a:rPr lang="ru-RU" sz="3200" b="1" i="1" dirty="0">
                <a:solidFill>
                  <a:srgbClr val="0000FF"/>
                </a:solidFill>
              </a:rPr>
              <a:t> (д</a:t>
            </a:r>
            <a:r>
              <a:rPr lang="en-US" sz="3200" b="1" i="1" dirty="0" err="1">
                <a:solidFill>
                  <a:srgbClr val="0000FF"/>
                </a:solidFill>
              </a:rPr>
              <a:t>i</a:t>
            </a:r>
            <a:r>
              <a:rPr lang="ru-RU" sz="3200" b="1" i="1" dirty="0" err="1">
                <a:solidFill>
                  <a:srgbClr val="0000FF"/>
                </a:solidFill>
              </a:rPr>
              <a:t>зналася</a:t>
            </a:r>
            <a:r>
              <a:rPr lang="ru-RU" sz="3200" b="1" i="1" dirty="0">
                <a:solidFill>
                  <a:srgbClr val="0000FF"/>
                </a:solidFill>
              </a:rPr>
              <a:t>), </a:t>
            </a:r>
            <a:r>
              <a:rPr lang="ru-RU" sz="3200" b="1" i="1" dirty="0" err="1">
                <a:solidFill>
                  <a:srgbClr val="0000FF"/>
                </a:solidFill>
              </a:rPr>
              <a:t>що</a:t>
            </a:r>
            <a:r>
              <a:rPr lang="ru-RU" sz="3200" b="1" i="1" dirty="0">
                <a:solidFill>
                  <a:srgbClr val="0000FF"/>
                </a:solidFill>
              </a:rPr>
              <a:t>… . </a:t>
            </a:r>
          </a:p>
          <a:p>
            <a:r>
              <a:rPr lang="ru-RU" sz="3200" b="1" i="1" dirty="0">
                <a:solidFill>
                  <a:srgbClr val="0000FF"/>
                </a:solidFill>
              </a:rPr>
              <a:t>– Я </a:t>
            </a:r>
            <a:r>
              <a:rPr lang="ru-RU" sz="3200" b="1" i="1" dirty="0" err="1">
                <a:solidFill>
                  <a:srgbClr val="0000FF"/>
                </a:solidFill>
              </a:rPr>
              <a:t>зрозум</a:t>
            </a:r>
            <a:r>
              <a:rPr lang="en-US" sz="3200" b="1" i="1" dirty="0" err="1">
                <a:solidFill>
                  <a:srgbClr val="0000FF"/>
                </a:solidFill>
              </a:rPr>
              <a:t>i</a:t>
            </a:r>
            <a:r>
              <a:rPr lang="ru-RU" sz="3200" b="1" i="1" dirty="0">
                <a:solidFill>
                  <a:srgbClr val="0000FF"/>
                </a:solidFill>
              </a:rPr>
              <a:t>в (</a:t>
            </a:r>
            <a:r>
              <a:rPr lang="ru-RU" sz="3200" b="1" i="1" dirty="0" err="1">
                <a:solidFill>
                  <a:srgbClr val="0000FF"/>
                </a:solidFill>
              </a:rPr>
              <a:t>зрозум</a:t>
            </a:r>
            <a:r>
              <a:rPr lang="en-US" sz="3200" b="1" i="1" dirty="0" err="1">
                <a:solidFill>
                  <a:srgbClr val="0000FF"/>
                </a:solidFill>
              </a:rPr>
              <a:t>i</a:t>
            </a:r>
            <a:r>
              <a:rPr lang="ru-RU" sz="3200" b="1" i="1" dirty="0">
                <a:solidFill>
                  <a:srgbClr val="0000FF"/>
                </a:solidFill>
              </a:rPr>
              <a:t>ла), </a:t>
            </a:r>
            <a:r>
              <a:rPr lang="ru-RU" sz="3200" b="1" i="1" dirty="0" err="1">
                <a:solidFill>
                  <a:srgbClr val="0000FF"/>
                </a:solidFill>
              </a:rPr>
              <a:t>що</a:t>
            </a:r>
            <a:r>
              <a:rPr lang="ru-RU" sz="3200" b="1" i="1" dirty="0">
                <a:solidFill>
                  <a:srgbClr val="0000FF"/>
                </a:solidFill>
              </a:rPr>
              <a:t>… . </a:t>
            </a:r>
          </a:p>
        </p:txBody>
      </p:sp>
    </p:spTree>
    <p:extLst>
      <p:ext uri="{BB962C8B-B14F-4D97-AF65-F5344CB8AC3E}">
        <p14:creationId xmlns:p14="http://schemas.microsoft.com/office/powerpoint/2010/main" val="211841853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9EEEF45-E35E-4DC0-B742-B19ABEBF7174}"/>
              </a:ext>
            </a:extLst>
          </p:cNvPr>
          <p:cNvSpPr txBox="1"/>
          <p:nvPr/>
        </p:nvSpPr>
        <p:spPr>
          <a:xfrm>
            <a:off x="2051720" y="620688"/>
            <a:ext cx="6624736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b="1" u="sng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Домашнє</a:t>
            </a:r>
            <a:r>
              <a:rPr lang="ru-RU" sz="28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b="1" u="sng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завдання</a:t>
            </a:r>
            <a:r>
              <a:rPr lang="ru-RU" sz="28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r>
              <a:rPr lang="ru-RU" sz="2800" b="1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 </a:t>
            </a:r>
            <a:r>
              <a:rPr lang="ru-RU" sz="2800" b="1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Виконати</a:t>
            </a:r>
            <a:r>
              <a:rPr lang="ru-RU" sz="2800" b="1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b="1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вправу</a:t>
            </a:r>
            <a:r>
              <a:rPr lang="ru-RU" sz="2800" b="1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7. </a:t>
            </a:r>
          </a:p>
          <a:p>
            <a:r>
              <a:rPr lang="ru-RU" sz="2800" b="1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</a:t>
            </a:r>
            <a:r>
              <a:rPr lang="uk-UA" sz="2800" b="1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Виконати вправу 8 / </a:t>
            </a:r>
            <a:r>
              <a:rPr lang="ru-RU" sz="2800" b="1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Знайти</a:t>
            </a:r>
            <a:r>
              <a:rPr lang="ru-RU" sz="2800" b="1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 </a:t>
            </a:r>
            <a:r>
              <a:rPr lang="ru-RU" sz="2800" b="1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літературі</a:t>
            </a:r>
            <a:r>
              <a:rPr lang="ru-RU" sz="2800" b="1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b="1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матеріал</a:t>
            </a:r>
            <a:r>
              <a:rPr lang="ru-RU" sz="2800" b="1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b="1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або</a:t>
            </a:r>
            <a:r>
              <a:rPr lang="ru-RU" sz="2800" b="1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b="1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самостійно</a:t>
            </a:r>
            <a:r>
              <a:rPr lang="ru-RU" sz="2800" b="1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b="1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скласти</a:t>
            </a:r>
            <a:r>
              <a:rPr lang="ru-RU" sz="2800" b="1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b="1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твір-мініатюру</a:t>
            </a:r>
            <a:r>
              <a:rPr lang="ru-RU" sz="2800" b="1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</a:t>
            </a:r>
            <a:r>
              <a:rPr lang="ru-RU" sz="2800" b="1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казку</a:t>
            </a:r>
            <a:r>
              <a:rPr lang="ru-RU" sz="2800" b="1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800" b="1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вірш</a:t>
            </a:r>
            <a:r>
              <a:rPr lang="ru-RU" sz="2800" b="1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про </a:t>
            </a:r>
            <a:r>
              <a:rPr lang="ru-RU" sz="2800" b="1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рідну</a:t>
            </a:r>
            <a:r>
              <a:rPr lang="ru-RU" sz="2800" b="1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b="1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мову</a:t>
            </a:r>
            <a:r>
              <a:rPr lang="ru-RU" sz="2800" b="1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800" b="1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рідне</a:t>
            </a:r>
            <a:r>
              <a:rPr lang="ru-RU" sz="2800" b="1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слово.</a:t>
            </a:r>
          </a:p>
        </p:txBody>
      </p:sp>
    </p:spTree>
    <p:extLst>
      <p:ext uri="{BB962C8B-B14F-4D97-AF65-F5344CB8AC3E}">
        <p14:creationId xmlns:p14="http://schemas.microsoft.com/office/powerpoint/2010/main" val="202541150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3079</TotalTime>
  <Words>1502</Words>
  <Application>Microsoft Office PowerPoint</Application>
  <PresentationFormat>Экран (4:3)</PresentationFormat>
  <Paragraphs>99</Paragraphs>
  <Slides>23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7" baseType="lpstr">
      <vt:lpstr>Arial</vt:lpstr>
      <vt:lpstr>Book Antiqua</vt:lpstr>
      <vt:lpstr>Calibri</vt:lpstr>
      <vt:lpstr>Тема Office</vt:lpstr>
      <vt:lpstr>Значення мови в житті людини й суспільства. Українська мова – державна мова України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810266</dc:creator>
  <cp:lastModifiedBy>yanina7862@gmail.com</cp:lastModifiedBy>
  <cp:revision>61</cp:revision>
  <dcterms:modified xsi:type="dcterms:W3CDTF">2020-08-31T19:00:35Z</dcterms:modified>
</cp:coreProperties>
</file>