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6"/>
  </p:notesMasterIdLst>
  <p:sldIdLst>
    <p:sldId id="256" r:id="rId2"/>
    <p:sldId id="258" r:id="rId3"/>
    <p:sldId id="257" r:id="rId4"/>
    <p:sldId id="262" r:id="rId5"/>
    <p:sldId id="306" r:id="rId6"/>
    <p:sldId id="259" r:id="rId7"/>
    <p:sldId id="260" r:id="rId8"/>
    <p:sldId id="307" r:id="rId9"/>
    <p:sldId id="263" r:id="rId10"/>
    <p:sldId id="305" r:id="rId11"/>
    <p:sldId id="308" r:id="rId12"/>
    <p:sldId id="276" r:id="rId13"/>
    <p:sldId id="309" r:id="rId14"/>
    <p:sldId id="310" r:id="rId15"/>
  </p:sldIdLst>
  <p:sldSz cx="9144000" cy="5143500" type="screen16x9"/>
  <p:notesSz cx="6858000" cy="9144000"/>
  <p:embeddedFontLst>
    <p:embeddedFont>
      <p:font typeface="Bahiana" panose="020B0604020202020204" charset="0"/>
      <p:regular r:id="rId17"/>
    </p:embeddedFont>
    <p:embeddedFont>
      <p:font typeface="Barlow Semi Condensed" panose="020B0604020202020204" charset="0"/>
      <p:regular r:id="rId18"/>
      <p:bold r:id="rId19"/>
      <p:italic r:id="rId20"/>
      <p:boldItalic r:id="rId21"/>
    </p:embeddedFont>
    <p:embeddedFont>
      <p:font typeface="Barlow Semi Condensed SemiBold" panose="020B0604020202020204" charset="0"/>
      <p:regular r:id="rId22"/>
      <p:bold r:id="rId23"/>
      <p:italic r:id="rId24"/>
      <p:boldItalic r:id="rId25"/>
    </p:embeddedFont>
    <p:embeddedFont>
      <p:font typeface="Fira Sans Extra Condensed Medium" panose="020B0604020202020204" charset="0"/>
      <p:regular r:id="rId26"/>
      <p:bold r:id="rId27"/>
      <p:italic r:id="rId28"/>
      <p:boldItalic r:id="rId29"/>
    </p:embeddedFont>
    <p:embeddedFont>
      <p:font typeface="Roboto Condensed Light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D5AB46-64D6-4AF4-8718-1A66730CA1F7}">
  <a:tblStyle styleId="{02D5AB46-64D6-4AF4-8718-1A66730CA1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6bd56c906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6bd56c906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6be81bf08b_0_12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6be81bf08b_0_12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6b20e2230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6b20e2230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70c1df8b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70c1df8b9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325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70c1df8b9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70c1df8b9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70c1df8b9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70c1df8b9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05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70c1df8b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70c1df8b9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2332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646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6bd56c9061_0_2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6bd56c9061_0_2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6bd56c9061_0_2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6bd56c9061_0_2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305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6bd56c9061_0_2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6bd56c9061_0_2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72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1728150" y="2671650"/>
            <a:ext cx="5687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728150" y="1894050"/>
            <a:ext cx="5687700" cy="90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364043" y="-78921"/>
            <a:ext cx="2605500" cy="1446850"/>
            <a:chOff x="310975" y="334050"/>
            <a:chExt cx="2605500" cy="1446850"/>
          </a:xfrm>
        </p:grpSpPr>
        <p:sp>
          <p:nvSpPr>
            <p:cNvPr id="12" name="Google Shape;12;p2"/>
            <p:cNvSpPr/>
            <p:nvPr/>
          </p:nvSpPr>
          <p:spPr>
            <a:xfrm>
              <a:off x="3109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935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761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1587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4413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239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0065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891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5717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8543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109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935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761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1587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4413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7239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0065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2891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5717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8543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109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935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761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1587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4413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7239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0065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2891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5717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8543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109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935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761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1587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4413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7239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0065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2891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5717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8543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109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935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761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1587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4413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7239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0065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2891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5717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8543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109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5935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761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1587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4413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7239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0065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2891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5717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8543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Google Shape;72;p2"/>
          <p:cNvSpPr/>
          <p:nvPr/>
        </p:nvSpPr>
        <p:spPr>
          <a:xfrm>
            <a:off x="-67525" y="-66775"/>
            <a:ext cx="9326125" cy="5245250"/>
          </a:xfrm>
          <a:custGeom>
            <a:avLst/>
            <a:gdLst/>
            <a:ahLst/>
            <a:cxnLst/>
            <a:rect l="l" t="t" r="r" b="b"/>
            <a:pathLst>
              <a:path w="373045" h="209810" extrusionOk="0">
                <a:moveTo>
                  <a:pt x="0" y="82749"/>
                </a:moveTo>
                <a:lnTo>
                  <a:pt x="107166" y="209810"/>
                </a:lnTo>
                <a:lnTo>
                  <a:pt x="373045" y="101288"/>
                </a:lnTo>
                <a:lnTo>
                  <a:pt x="328280" y="0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/>
          <p:nvPr/>
        </p:nvSpPr>
        <p:spPr>
          <a:xfrm>
            <a:off x="0" y="2451225"/>
            <a:ext cx="9144000" cy="23511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"/>
          <p:cNvSpPr txBox="1">
            <a:spLocks noGrp="1"/>
          </p:cNvSpPr>
          <p:nvPr>
            <p:ph type="subTitle" idx="1"/>
          </p:nvPr>
        </p:nvSpPr>
        <p:spPr>
          <a:xfrm>
            <a:off x="1400850" y="3078992"/>
            <a:ext cx="26856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5"/>
          <p:cNvSpPr txBox="1">
            <a:spLocks noGrp="1"/>
          </p:cNvSpPr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6" name="Google Shape;146;p5"/>
          <p:cNvSpPr txBox="1">
            <a:spLocks noGrp="1"/>
          </p:cNvSpPr>
          <p:nvPr>
            <p:ph type="subTitle" idx="2"/>
          </p:nvPr>
        </p:nvSpPr>
        <p:spPr>
          <a:xfrm>
            <a:off x="5057550" y="3078955"/>
            <a:ext cx="26856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3F3F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subTitle" idx="3"/>
          </p:nvPr>
        </p:nvSpPr>
        <p:spPr>
          <a:xfrm>
            <a:off x="1400850" y="2409150"/>
            <a:ext cx="2685600" cy="7812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subTitle" idx="4"/>
          </p:nvPr>
        </p:nvSpPr>
        <p:spPr>
          <a:xfrm>
            <a:off x="5057550" y="2409150"/>
            <a:ext cx="2685600" cy="7812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>
            <a:endParaRPr/>
          </a:p>
        </p:txBody>
      </p:sp>
      <p:grpSp>
        <p:nvGrpSpPr>
          <p:cNvPr id="149" name="Google Shape;149;p5"/>
          <p:cNvGrpSpPr/>
          <p:nvPr/>
        </p:nvGrpSpPr>
        <p:grpSpPr>
          <a:xfrm>
            <a:off x="8350757" y="149679"/>
            <a:ext cx="627300" cy="1446850"/>
            <a:chOff x="6656382" y="-78921"/>
            <a:chExt cx="627300" cy="1446850"/>
          </a:xfrm>
        </p:grpSpPr>
        <p:sp>
          <p:nvSpPr>
            <p:cNvPr id="150" name="Google Shape;150;p5"/>
            <p:cNvSpPr/>
            <p:nvPr/>
          </p:nvSpPr>
          <p:spPr>
            <a:xfrm>
              <a:off x="6656382" y="-78921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6938982" y="-78921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7221582" y="-78921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6656382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6938982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7221582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6656382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938982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7221582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6656382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6938982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7221582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6656382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6938982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7221582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6656382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6938982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7221582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"/>
          <p:cNvSpPr txBox="1">
            <a:spLocks noGrp="1"/>
          </p:cNvSpPr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grpSp>
        <p:nvGrpSpPr>
          <p:cNvPr id="170" name="Google Shape;170;p6"/>
          <p:cNvGrpSpPr/>
          <p:nvPr/>
        </p:nvGrpSpPr>
        <p:grpSpPr>
          <a:xfrm rot="5400000">
            <a:off x="8186507" y="4182606"/>
            <a:ext cx="627300" cy="1446850"/>
            <a:chOff x="6656382" y="-78921"/>
            <a:chExt cx="627300" cy="1446850"/>
          </a:xfrm>
        </p:grpSpPr>
        <p:sp>
          <p:nvSpPr>
            <p:cNvPr id="171" name="Google Shape;171;p6"/>
            <p:cNvSpPr/>
            <p:nvPr/>
          </p:nvSpPr>
          <p:spPr>
            <a:xfrm>
              <a:off x="6656382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6656382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6656382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6656382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6656382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6656382" y="-78921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6938982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6938982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6938982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6938982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6938982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6938982" y="-78921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7221582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7221582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7221582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7221582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7221582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7221582" y="-78921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" name="Google Shape;189;p6"/>
          <p:cNvSpPr/>
          <p:nvPr/>
        </p:nvSpPr>
        <p:spPr>
          <a:xfrm>
            <a:off x="-112925" y="3233575"/>
            <a:ext cx="9360025" cy="1927400"/>
          </a:xfrm>
          <a:custGeom>
            <a:avLst/>
            <a:gdLst/>
            <a:ahLst/>
            <a:cxnLst/>
            <a:rect l="l" t="t" r="r" b="b"/>
            <a:pathLst>
              <a:path w="374401" h="77096" extrusionOk="0">
                <a:moveTo>
                  <a:pt x="0" y="0"/>
                </a:moveTo>
                <a:lnTo>
                  <a:pt x="41826" y="77096"/>
                </a:lnTo>
                <a:lnTo>
                  <a:pt x="374401" y="41826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16825" y="-95500"/>
            <a:ext cx="8461350" cy="5256550"/>
          </a:xfrm>
          <a:custGeom>
            <a:avLst/>
            <a:gdLst/>
            <a:ahLst/>
            <a:cxnLst/>
            <a:rect l="l" t="t" r="r" b="b"/>
            <a:pathLst>
              <a:path w="338454" h="210262" extrusionOk="0">
                <a:moveTo>
                  <a:pt x="266558" y="0"/>
                </a:moveTo>
                <a:lnTo>
                  <a:pt x="338454" y="106940"/>
                </a:lnTo>
                <a:lnTo>
                  <a:pt x="310419" y="210262"/>
                </a:lnTo>
                <a:lnTo>
                  <a:pt x="0" y="196245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92" name="Google Shape;192;p7"/>
          <p:cNvGrpSpPr/>
          <p:nvPr/>
        </p:nvGrpSpPr>
        <p:grpSpPr>
          <a:xfrm>
            <a:off x="198233" y="198029"/>
            <a:ext cx="344700" cy="1169900"/>
            <a:chOff x="198233" y="198029"/>
            <a:chExt cx="344700" cy="1169900"/>
          </a:xfrm>
        </p:grpSpPr>
        <p:sp>
          <p:nvSpPr>
            <p:cNvPr id="193" name="Google Shape;193;p7"/>
            <p:cNvSpPr/>
            <p:nvPr/>
          </p:nvSpPr>
          <p:spPr>
            <a:xfrm>
              <a:off x="198233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480833" y="1980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198233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480833" y="4749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198233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480833" y="7519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198233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480833" y="102887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198233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480833" y="1305829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" name="Google Shape;203;p7"/>
          <p:cNvSpPr txBox="1">
            <a:spLocks noGrp="1"/>
          </p:cNvSpPr>
          <p:nvPr>
            <p:ph type="ctrTitle"/>
          </p:nvPr>
        </p:nvSpPr>
        <p:spPr>
          <a:xfrm>
            <a:off x="720000" y="1405200"/>
            <a:ext cx="2958300" cy="9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4" name="Google Shape;204;p7"/>
          <p:cNvSpPr txBox="1">
            <a:spLocks noGrp="1"/>
          </p:cNvSpPr>
          <p:nvPr>
            <p:ph type="subTitle" idx="1"/>
          </p:nvPr>
        </p:nvSpPr>
        <p:spPr>
          <a:xfrm>
            <a:off x="720000" y="2571750"/>
            <a:ext cx="4073400" cy="16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/>
          <p:nvPr/>
        </p:nvSpPr>
        <p:spPr>
          <a:xfrm>
            <a:off x="-29950" y="-39675"/>
            <a:ext cx="6593725" cy="5178625"/>
          </a:xfrm>
          <a:custGeom>
            <a:avLst/>
            <a:gdLst/>
            <a:ahLst/>
            <a:cxnLst/>
            <a:rect l="l" t="t" r="r" b="b"/>
            <a:pathLst>
              <a:path w="263749" h="207145" extrusionOk="0">
                <a:moveTo>
                  <a:pt x="177840" y="0"/>
                </a:moveTo>
                <a:lnTo>
                  <a:pt x="263749" y="78482"/>
                </a:lnTo>
                <a:lnTo>
                  <a:pt x="213367" y="207145"/>
                </a:lnTo>
                <a:lnTo>
                  <a:pt x="0" y="178643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9" name="Google Shape;209;p9"/>
          <p:cNvSpPr txBox="1">
            <a:spLocks noGrp="1"/>
          </p:cNvSpPr>
          <p:nvPr>
            <p:ph type="title"/>
          </p:nvPr>
        </p:nvSpPr>
        <p:spPr>
          <a:xfrm>
            <a:off x="720050" y="1724525"/>
            <a:ext cx="3845100" cy="16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9"/>
          <p:cNvSpPr txBox="1">
            <a:spLocks noGrp="1"/>
          </p:cNvSpPr>
          <p:nvPr>
            <p:ph type="subTitle" idx="1"/>
          </p:nvPr>
        </p:nvSpPr>
        <p:spPr>
          <a:xfrm>
            <a:off x="720050" y="3362050"/>
            <a:ext cx="38451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9"/>
          <p:cNvSpPr txBox="1">
            <a:spLocks noGrp="1"/>
          </p:cNvSpPr>
          <p:nvPr>
            <p:ph type="title" idx="2" hasCustomPrompt="1"/>
          </p:nvPr>
        </p:nvSpPr>
        <p:spPr>
          <a:xfrm>
            <a:off x="720050" y="315950"/>
            <a:ext cx="2100300" cy="979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sz="6000" b="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/>
          <p:nvPr/>
        </p:nvSpPr>
        <p:spPr>
          <a:xfrm flipH="1">
            <a:off x="682650" y="-95500"/>
            <a:ext cx="8461350" cy="5256550"/>
          </a:xfrm>
          <a:custGeom>
            <a:avLst/>
            <a:gdLst/>
            <a:ahLst/>
            <a:cxnLst/>
            <a:rect l="l" t="t" r="r" b="b"/>
            <a:pathLst>
              <a:path w="338454" h="210262" extrusionOk="0">
                <a:moveTo>
                  <a:pt x="266558" y="0"/>
                </a:moveTo>
                <a:lnTo>
                  <a:pt x="338454" y="106940"/>
                </a:lnTo>
                <a:lnTo>
                  <a:pt x="310419" y="210262"/>
                </a:lnTo>
                <a:lnTo>
                  <a:pt x="0" y="196245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14" name="Google Shape;214;p10"/>
          <p:cNvGrpSpPr/>
          <p:nvPr/>
        </p:nvGrpSpPr>
        <p:grpSpPr>
          <a:xfrm>
            <a:off x="6904678" y="-78921"/>
            <a:ext cx="2605500" cy="1446850"/>
            <a:chOff x="310975" y="334050"/>
            <a:chExt cx="2605500" cy="1446850"/>
          </a:xfrm>
        </p:grpSpPr>
        <p:sp>
          <p:nvSpPr>
            <p:cNvPr id="215" name="Google Shape;215;p10"/>
            <p:cNvSpPr/>
            <p:nvPr/>
          </p:nvSpPr>
          <p:spPr>
            <a:xfrm>
              <a:off x="3109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5935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8761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11587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14413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17239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20065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22891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25717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2854375" y="3340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3109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5935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8761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0"/>
            <p:cNvSpPr/>
            <p:nvPr/>
          </p:nvSpPr>
          <p:spPr>
            <a:xfrm>
              <a:off x="11587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14413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17239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20065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22891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25717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2854375" y="6110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3109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5935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8761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11587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14413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17239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20065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22891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25717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2854375" y="8879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3109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5935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8761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0"/>
            <p:cNvSpPr/>
            <p:nvPr/>
          </p:nvSpPr>
          <p:spPr>
            <a:xfrm>
              <a:off x="11587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0"/>
            <p:cNvSpPr/>
            <p:nvPr/>
          </p:nvSpPr>
          <p:spPr>
            <a:xfrm>
              <a:off x="14413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0"/>
            <p:cNvSpPr/>
            <p:nvPr/>
          </p:nvSpPr>
          <p:spPr>
            <a:xfrm>
              <a:off x="17239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0"/>
            <p:cNvSpPr/>
            <p:nvPr/>
          </p:nvSpPr>
          <p:spPr>
            <a:xfrm>
              <a:off x="20065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0"/>
            <p:cNvSpPr/>
            <p:nvPr/>
          </p:nvSpPr>
          <p:spPr>
            <a:xfrm>
              <a:off x="22891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0"/>
            <p:cNvSpPr/>
            <p:nvPr/>
          </p:nvSpPr>
          <p:spPr>
            <a:xfrm>
              <a:off x="25717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0"/>
            <p:cNvSpPr/>
            <p:nvPr/>
          </p:nvSpPr>
          <p:spPr>
            <a:xfrm>
              <a:off x="2854375" y="11649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3109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5935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8761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11587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14413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17239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20065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22891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25717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0"/>
            <p:cNvSpPr/>
            <p:nvPr/>
          </p:nvSpPr>
          <p:spPr>
            <a:xfrm>
              <a:off x="2854375" y="144185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3109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5935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8761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11587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14413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17239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20065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22891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25717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2854375" y="1718800"/>
              <a:ext cx="62100" cy="621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5" name="Google Shape;275;p10"/>
          <p:cNvSpPr txBox="1">
            <a:spLocks noGrp="1"/>
          </p:cNvSpPr>
          <p:nvPr>
            <p:ph type="ctrTitle"/>
          </p:nvPr>
        </p:nvSpPr>
        <p:spPr>
          <a:xfrm>
            <a:off x="3828525" y="3730075"/>
            <a:ext cx="45954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0"/>
          <p:cNvSpPr txBox="1">
            <a:spLocks noGrp="1"/>
          </p:cNvSpPr>
          <p:nvPr>
            <p:ph type="subTitle" idx="1"/>
          </p:nvPr>
        </p:nvSpPr>
        <p:spPr>
          <a:xfrm>
            <a:off x="3828550" y="2473850"/>
            <a:ext cx="4595400" cy="121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"/>
          <p:cNvSpPr/>
          <p:nvPr/>
        </p:nvSpPr>
        <p:spPr>
          <a:xfrm>
            <a:off x="-68700" y="-52400"/>
            <a:ext cx="3328475" cy="5212300"/>
          </a:xfrm>
          <a:custGeom>
            <a:avLst/>
            <a:gdLst/>
            <a:ahLst/>
            <a:cxnLst/>
            <a:rect l="l" t="t" r="r" b="b"/>
            <a:pathLst>
              <a:path w="133139" h="208492" extrusionOk="0">
                <a:moveTo>
                  <a:pt x="847" y="0"/>
                </a:moveTo>
                <a:lnTo>
                  <a:pt x="133139" y="128058"/>
                </a:lnTo>
                <a:lnTo>
                  <a:pt x="115359" y="171450"/>
                </a:lnTo>
                <a:lnTo>
                  <a:pt x="0" y="208492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3" name="Google Shape;283;p12"/>
          <p:cNvSpPr/>
          <p:nvPr/>
        </p:nvSpPr>
        <p:spPr>
          <a:xfrm>
            <a:off x="7069775" y="0"/>
            <a:ext cx="2074200" cy="5143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"/>
          <p:cNvSpPr txBox="1">
            <a:spLocks noGrp="1"/>
          </p:cNvSpPr>
          <p:nvPr>
            <p:ph type="ctrTitle"/>
          </p:nvPr>
        </p:nvSpPr>
        <p:spPr>
          <a:xfrm>
            <a:off x="2271096" y="670575"/>
            <a:ext cx="4631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5" name="Google Shape;285;p12"/>
          <p:cNvSpPr txBox="1">
            <a:spLocks noGrp="1"/>
          </p:cNvSpPr>
          <p:nvPr>
            <p:ph type="title" idx="2" hasCustomPrompt="1"/>
          </p:nvPr>
        </p:nvSpPr>
        <p:spPr>
          <a:xfrm>
            <a:off x="6541575" y="643275"/>
            <a:ext cx="17706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sz="6000" b="0">
                <a:solidFill>
                  <a:srgbClr val="F3F3F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86" name="Google Shape;286;p12"/>
          <p:cNvSpPr txBox="1">
            <a:spLocks noGrp="1"/>
          </p:cNvSpPr>
          <p:nvPr>
            <p:ph type="ctrTitle" idx="3"/>
          </p:nvPr>
        </p:nvSpPr>
        <p:spPr>
          <a:xfrm>
            <a:off x="2271096" y="1712750"/>
            <a:ext cx="4631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7" name="Google Shape;287;p12"/>
          <p:cNvSpPr txBox="1">
            <a:spLocks noGrp="1"/>
          </p:cNvSpPr>
          <p:nvPr>
            <p:ph type="title" idx="4" hasCustomPrompt="1"/>
          </p:nvPr>
        </p:nvSpPr>
        <p:spPr>
          <a:xfrm>
            <a:off x="6541575" y="1685436"/>
            <a:ext cx="17706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sz="6000" b="0">
                <a:solidFill>
                  <a:srgbClr val="F3F3F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88" name="Google Shape;288;p12"/>
          <p:cNvSpPr txBox="1">
            <a:spLocks noGrp="1"/>
          </p:cNvSpPr>
          <p:nvPr>
            <p:ph type="ctrTitle" idx="5"/>
          </p:nvPr>
        </p:nvSpPr>
        <p:spPr>
          <a:xfrm>
            <a:off x="2271096" y="2754925"/>
            <a:ext cx="4631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9" name="Google Shape;289;p12"/>
          <p:cNvSpPr txBox="1">
            <a:spLocks noGrp="1"/>
          </p:cNvSpPr>
          <p:nvPr>
            <p:ph type="title" idx="6" hasCustomPrompt="1"/>
          </p:nvPr>
        </p:nvSpPr>
        <p:spPr>
          <a:xfrm>
            <a:off x="6541575" y="2727590"/>
            <a:ext cx="17706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sz="6000" b="0">
                <a:solidFill>
                  <a:srgbClr val="F3F3F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90" name="Google Shape;290;p12"/>
          <p:cNvSpPr txBox="1">
            <a:spLocks noGrp="1"/>
          </p:cNvSpPr>
          <p:nvPr>
            <p:ph type="ctrTitle" idx="7"/>
          </p:nvPr>
        </p:nvSpPr>
        <p:spPr>
          <a:xfrm>
            <a:off x="2271142" y="3797100"/>
            <a:ext cx="46311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2"/>
          <p:cNvSpPr txBox="1">
            <a:spLocks noGrp="1"/>
          </p:cNvSpPr>
          <p:nvPr>
            <p:ph type="title" idx="8" hasCustomPrompt="1"/>
          </p:nvPr>
        </p:nvSpPr>
        <p:spPr>
          <a:xfrm>
            <a:off x="6541575" y="3774175"/>
            <a:ext cx="17706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sz="6000" b="0">
                <a:solidFill>
                  <a:srgbClr val="F3F3F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92" name="Google Shape;292;p12"/>
          <p:cNvSpPr txBox="1">
            <a:spLocks noGrp="1"/>
          </p:cNvSpPr>
          <p:nvPr>
            <p:ph type="subTitle" idx="1"/>
          </p:nvPr>
        </p:nvSpPr>
        <p:spPr>
          <a:xfrm flipH="1">
            <a:off x="2640750" y="4165950"/>
            <a:ext cx="42615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2"/>
          <p:cNvSpPr txBox="1">
            <a:spLocks noGrp="1"/>
          </p:cNvSpPr>
          <p:nvPr>
            <p:ph type="subTitle" idx="9"/>
          </p:nvPr>
        </p:nvSpPr>
        <p:spPr>
          <a:xfrm flipH="1">
            <a:off x="2640676" y="3127425"/>
            <a:ext cx="42615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2"/>
          <p:cNvSpPr txBox="1">
            <a:spLocks noGrp="1"/>
          </p:cNvSpPr>
          <p:nvPr>
            <p:ph type="subTitle" idx="13"/>
          </p:nvPr>
        </p:nvSpPr>
        <p:spPr>
          <a:xfrm flipH="1">
            <a:off x="2640750" y="2081100"/>
            <a:ext cx="42615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12"/>
          <p:cNvSpPr txBox="1">
            <a:spLocks noGrp="1"/>
          </p:cNvSpPr>
          <p:nvPr>
            <p:ph type="subTitle" idx="14"/>
          </p:nvPr>
        </p:nvSpPr>
        <p:spPr>
          <a:xfrm flipH="1">
            <a:off x="2640750" y="1034775"/>
            <a:ext cx="42615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ong list">
  <p:cSld name="CUSTOM_8">
    <p:bg>
      <p:bgPr>
        <a:solidFill>
          <a:srgbClr val="434343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"/>
          <p:cNvSpPr txBox="1">
            <a:spLocks noGrp="1"/>
          </p:cNvSpPr>
          <p:nvPr>
            <p:ph type="body" idx="1"/>
          </p:nvPr>
        </p:nvSpPr>
        <p:spPr>
          <a:xfrm>
            <a:off x="720050" y="1426225"/>
            <a:ext cx="7703700" cy="31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AutoNum type="arabicPeriod"/>
              <a:defRPr sz="1200">
                <a:solidFill>
                  <a:srgbClr val="F3F3F3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alphaLcPeriod"/>
              <a:defRPr>
                <a:solidFill>
                  <a:srgbClr val="F3F3F3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romanLcPeriod"/>
              <a:defRPr>
                <a:solidFill>
                  <a:srgbClr val="F3F3F3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arabicPeriod"/>
              <a:defRPr>
                <a:solidFill>
                  <a:srgbClr val="F3F3F3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alphaLcPeriod"/>
              <a:defRPr>
                <a:solidFill>
                  <a:srgbClr val="F3F3F3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romanLcPeriod"/>
              <a:defRPr>
                <a:solidFill>
                  <a:srgbClr val="F3F3F3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arabicPeriod"/>
              <a:defRPr>
                <a:solidFill>
                  <a:srgbClr val="F3F3F3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Muli"/>
              <a:buAutoNum type="alphaLcPeriod"/>
              <a:defRPr>
                <a:solidFill>
                  <a:srgbClr val="F3F3F3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100"/>
              <a:buFont typeface="Muli"/>
              <a:buAutoNum type="romanLcPeriod"/>
              <a:defRPr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13"/>
          <p:cNvSpPr txBox="1">
            <a:spLocks noGrp="1"/>
          </p:cNvSpPr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 b="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9_1_1_1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 SemiBold"/>
              <a:buNone/>
              <a:defRPr sz="2800">
                <a:solidFill>
                  <a:srgbClr val="43434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Semi Condensed"/>
              <a:buNone/>
              <a:defRPr sz="2800" b="1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8" r:id="rId7"/>
    <p:sldLayoutId id="2147483659" r:id="rId8"/>
    <p:sldLayoutId id="2147483675" r:id="rId9"/>
    <p:sldLayoutId id="214748367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3"/>
          <p:cNvSpPr txBox="1">
            <a:spLocks noGrp="1"/>
          </p:cNvSpPr>
          <p:nvPr>
            <p:ph type="ctrTitle"/>
          </p:nvPr>
        </p:nvSpPr>
        <p:spPr>
          <a:xfrm>
            <a:off x="1054754" y="3361343"/>
            <a:ext cx="5687700" cy="90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latin typeface="Bahiana"/>
                <a:ea typeface="Bahiana"/>
                <a:cs typeface="Bahiana"/>
                <a:sym typeface="Bahiana"/>
              </a:rPr>
              <a:t>Архітектура, містобудування, образотворче мистецтво в </a:t>
            </a:r>
            <a:r>
              <a:rPr lang="en-US" dirty="0">
                <a:latin typeface="Bahiana"/>
                <a:ea typeface="Bahiana"/>
                <a:cs typeface="Bahiana"/>
                <a:sym typeface="Bahiana"/>
              </a:rPr>
              <a:t>XVI –XVII </a:t>
            </a:r>
            <a:r>
              <a:rPr lang="uk-UA" dirty="0">
                <a:latin typeface="Bahiana"/>
                <a:ea typeface="Bahiana"/>
                <a:cs typeface="Bahiana"/>
                <a:sym typeface="Bahiana"/>
              </a:rPr>
              <a:t>ст.</a:t>
            </a:r>
            <a:endParaRPr dirty="0">
              <a:latin typeface="Bahiana"/>
              <a:ea typeface="Bahiana"/>
              <a:cs typeface="Bahiana"/>
              <a:sym typeface="Bahi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5"/>
          <p:cNvSpPr txBox="1">
            <a:spLocks noGrp="1"/>
          </p:cNvSpPr>
          <p:nvPr>
            <p:ph type="ctrTitle" idx="3"/>
          </p:nvPr>
        </p:nvSpPr>
        <p:spPr>
          <a:xfrm>
            <a:off x="3267740" y="3428136"/>
            <a:ext cx="3634456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/>
              <a:t>РОЗВИТОК СКУЛЬПТУРИ ТА ЖИВОПИСУ</a:t>
            </a:r>
            <a:endParaRPr sz="2400" dirty="0"/>
          </a:p>
        </p:txBody>
      </p:sp>
      <p:sp>
        <p:nvSpPr>
          <p:cNvPr id="499" name="Google Shape;499;p35"/>
          <p:cNvSpPr txBox="1">
            <a:spLocks noGrp="1"/>
          </p:cNvSpPr>
          <p:nvPr>
            <p:ph type="ctrTitle"/>
          </p:nvPr>
        </p:nvSpPr>
        <p:spPr>
          <a:xfrm>
            <a:off x="2666950" y="1983994"/>
            <a:ext cx="4631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/>
              <a:t>РОЗВИТОК АРХІТЕКТУРИ </a:t>
            </a:r>
            <a:br>
              <a:rPr lang="uk-UA" sz="2400" dirty="0"/>
            </a:br>
            <a:r>
              <a:rPr lang="uk-UA" sz="2400" dirty="0"/>
              <a:t>ТА</a:t>
            </a:r>
            <a:br>
              <a:rPr lang="uk-UA" sz="2400" dirty="0"/>
            </a:br>
            <a:r>
              <a:rPr lang="uk-UA" sz="2400" dirty="0"/>
              <a:t> МІСТОБУДУВАННЯ</a:t>
            </a:r>
            <a:endParaRPr sz="2400" dirty="0"/>
          </a:p>
        </p:txBody>
      </p:sp>
      <p:sp>
        <p:nvSpPr>
          <p:cNvPr id="500" name="Google Shape;500;p35"/>
          <p:cNvSpPr txBox="1">
            <a:spLocks noGrp="1"/>
          </p:cNvSpPr>
          <p:nvPr>
            <p:ph type="title" idx="2"/>
          </p:nvPr>
        </p:nvSpPr>
        <p:spPr>
          <a:xfrm>
            <a:off x="7298050" y="1543498"/>
            <a:ext cx="11259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01</a:t>
            </a:r>
            <a:endParaRPr sz="4800" dirty="0"/>
          </a:p>
        </p:txBody>
      </p:sp>
      <p:sp>
        <p:nvSpPr>
          <p:cNvPr id="501" name="Google Shape;501;p35"/>
          <p:cNvSpPr txBox="1">
            <a:spLocks noGrp="1"/>
          </p:cNvSpPr>
          <p:nvPr>
            <p:ph type="title" idx="4"/>
          </p:nvPr>
        </p:nvSpPr>
        <p:spPr>
          <a:xfrm>
            <a:off x="7298050" y="3365380"/>
            <a:ext cx="11259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02</a:t>
            </a:r>
            <a:endParaRPr sz="4800" dirty="0"/>
          </a:p>
        </p:txBody>
      </p:sp>
      <p:sp>
        <p:nvSpPr>
          <p:cNvPr id="16" name="Google Shape;499;p35">
            <a:extLst>
              <a:ext uri="{FF2B5EF4-FFF2-40B4-BE49-F238E27FC236}">
                <a16:creationId xmlns:a16="http://schemas.microsoft.com/office/drawing/2014/main" id="{5C64AF1B-BDCF-4541-8FB6-1678DB540401}"/>
              </a:ext>
            </a:extLst>
          </p:cNvPr>
          <p:cNvSpPr txBox="1">
            <a:spLocks/>
          </p:cNvSpPr>
          <p:nvPr/>
        </p:nvSpPr>
        <p:spPr>
          <a:xfrm>
            <a:off x="2332074" y="220321"/>
            <a:ext cx="2842437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 SemiBold"/>
              <a:buNone/>
              <a:defRPr sz="1800" b="0" i="0" u="none" strike="noStrike" cap="none">
                <a:solidFill>
                  <a:srgbClr val="43434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Barlow Semi Condensed"/>
              <a:buNone/>
              <a:defRPr sz="2400" b="1" i="0" u="none" strike="noStrike" cap="none">
                <a:solidFill>
                  <a:srgbClr val="43434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uk-UA" sz="2800" b="1" dirty="0"/>
              <a:t>ПЛАН УРОКУ</a:t>
            </a:r>
            <a:r>
              <a:rPr lang="uk-UA" sz="2000" b="1" dirty="0"/>
              <a:t>:</a:t>
            </a:r>
            <a:endParaRPr 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4"/>
          <p:cNvSpPr txBox="1">
            <a:spLocks noGrp="1"/>
          </p:cNvSpPr>
          <p:nvPr>
            <p:ph type="body" idx="1"/>
          </p:nvPr>
        </p:nvSpPr>
        <p:spPr>
          <a:xfrm>
            <a:off x="578282" y="1589257"/>
            <a:ext cx="3192731" cy="31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000" dirty="0">
                <a:solidFill>
                  <a:srgbClr val="F3F3F3"/>
                </a:solidFill>
              </a:rPr>
              <a:t>ГОЛОВНИЙ НАПРЯМОК В РОЗВИТКУ АРХІТЕКТУРИ  У </a:t>
            </a:r>
            <a:r>
              <a:rPr lang="en-US" sz="2000" dirty="0">
                <a:solidFill>
                  <a:srgbClr val="FF0000"/>
                </a:solidFill>
              </a:rPr>
              <a:t>XVI </a:t>
            </a:r>
            <a:r>
              <a:rPr lang="uk-UA" sz="2000" dirty="0">
                <a:solidFill>
                  <a:srgbClr val="FF0000"/>
                </a:solidFill>
              </a:rPr>
              <a:t>СТ. </a:t>
            </a:r>
            <a:r>
              <a:rPr lang="uk-UA" sz="2000" dirty="0"/>
              <a:t>ЗАЛИШАЛОСЬ БУДІВНИЦТВО ОБОРОННИХ СПОРУД.</a:t>
            </a:r>
            <a:endParaRPr sz="2000" dirty="0">
              <a:solidFill>
                <a:srgbClr val="F3F3F3"/>
              </a:solidFill>
            </a:endParaRPr>
          </a:p>
        </p:txBody>
      </p:sp>
      <p:sp>
        <p:nvSpPr>
          <p:cNvPr id="493" name="Google Shape;493;p34"/>
          <p:cNvSpPr txBox="1">
            <a:spLocks noGrp="1"/>
          </p:cNvSpPr>
          <p:nvPr>
            <p:ph type="ctrTitle"/>
          </p:nvPr>
        </p:nvSpPr>
        <p:spPr>
          <a:xfrm>
            <a:off x="1641538" y="361699"/>
            <a:ext cx="651009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dirty="0">
                <a:solidFill>
                  <a:srgbClr val="F3F3F3"/>
                </a:solidFill>
              </a:rPr>
              <a:t>АРХІТЕКТУРА ТА МІСТОБУДУВАННЯ</a:t>
            </a:r>
            <a:endParaRPr sz="2800" dirty="0">
              <a:solidFill>
                <a:srgbClr val="F3F3F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5E31F9-0642-410F-9262-84EED1FCD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377" y="1063256"/>
            <a:ext cx="4958060" cy="37185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9"/>
          <p:cNvSpPr txBox="1">
            <a:spLocks noGrp="1"/>
          </p:cNvSpPr>
          <p:nvPr>
            <p:ph type="title"/>
          </p:nvPr>
        </p:nvSpPr>
        <p:spPr>
          <a:xfrm>
            <a:off x="5554081" y="3170553"/>
            <a:ext cx="3845100" cy="16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dirty="0"/>
              <a:t>Свято-Покровський храм</a:t>
            </a:r>
            <a:br>
              <a:rPr lang="uk-UA" sz="3600" dirty="0"/>
            </a:br>
            <a:r>
              <a:rPr lang="uk-UA" sz="3600" dirty="0"/>
              <a:t>1476 р.</a:t>
            </a:r>
            <a:endParaRPr sz="3600" dirty="0"/>
          </a:p>
        </p:txBody>
      </p:sp>
      <p:sp>
        <p:nvSpPr>
          <p:cNvPr id="535" name="Google Shape;535;p39"/>
          <p:cNvSpPr txBox="1">
            <a:spLocks noGrp="1"/>
          </p:cNvSpPr>
          <p:nvPr>
            <p:ph type="subTitle" idx="1"/>
          </p:nvPr>
        </p:nvSpPr>
        <p:spPr>
          <a:xfrm>
            <a:off x="720050" y="3362050"/>
            <a:ext cx="38451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could enter a subtitle here if you need it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60DD4F-F928-4817-8DE9-0CBA534D9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7" y="871870"/>
            <a:ext cx="5321591" cy="35394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0"/>
          <p:cNvSpPr txBox="1">
            <a:spLocks noGrp="1"/>
          </p:cNvSpPr>
          <p:nvPr>
            <p:ph type="subTitle" idx="1"/>
          </p:nvPr>
        </p:nvSpPr>
        <p:spPr>
          <a:xfrm>
            <a:off x="1268819" y="2676748"/>
            <a:ext cx="6478772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uk-UA" sz="2800" dirty="0"/>
              <a:t>Майже в усіх містах і містечках зводилися фортеці, які називалися замками. Більшість українських замків були дерев’яними</a:t>
            </a:r>
            <a:endParaRPr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3D6B06-112A-4FF3-BBB8-D6E518DB6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990"/>
            <a:ext cx="3916772" cy="2488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3F80D3-F481-4652-9FE2-1FC3511E6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219" y="-1"/>
            <a:ext cx="4111255" cy="2466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8563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6"/>
          <p:cNvSpPr txBox="1">
            <a:spLocks noGrp="1"/>
          </p:cNvSpPr>
          <p:nvPr>
            <p:ph type="subTitle" idx="1"/>
          </p:nvPr>
        </p:nvSpPr>
        <p:spPr>
          <a:xfrm>
            <a:off x="1091608" y="3823973"/>
            <a:ext cx="2955852" cy="12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algn="ctr"/>
            <a:r>
              <a:rPr lang="uk-UA" dirty="0"/>
              <a:t>Міцнішими порівняно з дерев’яними фортецями були кам’яні замки. Вони, зокрема, існували в </a:t>
            </a:r>
            <a:r>
              <a:rPr lang="uk-UA" dirty="0" err="1"/>
              <a:t>Кременці</a:t>
            </a:r>
            <a:r>
              <a:rPr lang="uk-UA" dirty="0"/>
              <a:t>, Луцьку, Кам’янці-Подільському, Львові.</a:t>
            </a:r>
            <a:endParaRPr lang="ru-UA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00E00B-B491-4B29-9E9B-5034693B6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978" y="0"/>
            <a:ext cx="4954022" cy="37176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7"/>
          <p:cNvSpPr txBox="1">
            <a:spLocks noGrp="1"/>
          </p:cNvSpPr>
          <p:nvPr>
            <p:ph type="subTitle" idx="1"/>
          </p:nvPr>
        </p:nvSpPr>
        <p:spPr>
          <a:xfrm>
            <a:off x="2757424" y="2385715"/>
            <a:ext cx="3273127" cy="16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Aft>
                <a:spcPts val="1600"/>
              </a:spcAft>
            </a:pPr>
            <a:r>
              <a:rPr lang="uk-UA" sz="2000" b="1" dirty="0"/>
              <a:t>Унікальним зразком європейської та української культури поєднання є львівські споруди каплиця </a:t>
            </a:r>
            <a:r>
              <a:rPr lang="uk-UA" sz="2000" b="1" dirty="0" err="1"/>
              <a:t>Боїмів</a:t>
            </a:r>
            <a:r>
              <a:rPr lang="uk-UA" sz="2000" b="1" dirty="0"/>
              <a:t> та </a:t>
            </a:r>
            <a:r>
              <a:rPr lang="uk-UA" sz="2000" b="1" dirty="0" err="1"/>
              <a:t>Кампіанів</a:t>
            </a:r>
            <a:r>
              <a:rPr lang="uk-UA" sz="2000" b="1" dirty="0"/>
              <a:t>, будинок </a:t>
            </a:r>
            <a:r>
              <a:rPr lang="uk-UA" sz="2000" b="1" dirty="0" err="1"/>
              <a:t>Корнякта,Чорна</a:t>
            </a:r>
            <a:r>
              <a:rPr lang="uk-UA" sz="2000" b="1" dirty="0"/>
              <a:t> кам’яниця</a:t>
            </a:r>
            <a:endParaRPr lang="ru-UA" sz="2000" b="1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BD8494-4ACD-46C1-A195-7849AC73F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594" y="0"/>
            <a:ext cx="3273127" cy="24880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199042-8F86-4E9A-8FBC-F06A44C86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381" y="0"/>
            <a:ext cx="3097619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A58387-6FBA-4831-9518-580ED33EE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2830"/>
            <a:ext cx="2709935" cy="432966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9"/>
          <p:cNvSpPr txBox="1">
            <a:spLocks noGrp="1"/>
          </p:cNvSpPr>
          <p:nvPr>
            <p:ph type="title"/>
          </p:nvPr>
        </p:nvSpPr>
        <p:spPr>
          <a:xfrm>
            <a:off x="145892" y="0"/>
            <a:ext cx="4426108" cy="23131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/>
              <a:t>Скульптура та живопис</a:t>
            </a:r>
            <a:endParaRPr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47BEF9-C27A-41DD-A4FF-67C0ADE42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986" y="1240464"/>
            <a:ext cx="4875693" cy="341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34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0"/>
          <p:cNvSpPr txBox="1">
            <a:spLocks noGrp="1"/>
          </p:cNvSpPr>
          <p:nvPr>
            <p:ph type="ctrTitle"/>
          </p:nvPr>
        </p:nvSpPr>
        <p:spPr>
          <a:xfrm>
            <a:off x="113414" y="165949"/>
            <a:ext cx="8105938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ru-RU" sz="2000" b="1" dirty="0" err="1"/>
              <a:t>Важливим</a:t>
            </a:r>
            <a:r>
              <a:rPr lang="ru-RU" sz="2000" b="1" dirty="0"/>
              <a:t> </a:t>
            </a:r>
            <a:r>
              <a:rPr lang="ru-RU" sz="2000" b="1" dirty="0" err="1"/>
              <a:t>досягненням</a:t>
            </a:r>
            <a:r>
              <a:rPr lang="ru-RU" sz="2000" b="1" dirty="0"/>
              <a:t> стала </a:t>
            </a:r>
            <a:r>
              <a:rPr lang="ru-RU" sz="2000" b="1" dirty="0" err="1"/>
              <a:t>поява</a:t>
            </a:r>
            <a:r>
              <a:rPr lang="ru-RU" sz="2000" b="1" dirty="0"/>
              <a:t> </a:t>
            </a:r>
            <a:r>
              <a:rPr lang="ru-RU" sz="2000" b="1" dirty="0" err="1"/>
              <a:t>монументальної</a:t>
            </a:r>
            <a:r>
              <a:rPr lang="ru-RU" sz="2000" b="1" dirty="0"/>
              <a:t> </a:t>
            </a:r>
            <a:r>
              <a:rPr lang="ru-RU" sz="2000" b="1" dirty="0" err="1"/>
              <a:t>скульптури</a:t>
            </a:r>
            <a:r>
              <a:rPr lang="ru-RU" sz="2000" b="1" dirty="0"/>
              <a:t>. У </a:t>
            </a:r>
            <a:r>
              <a:rPr lang="ru-RU" sz="2000" b="1" dirty="0" err="1"/>
              <a:t>більшості</a:t>
            </a:r>
            <a:r>
              <a:rPr lang="ru-RU" sz="2000" b="1" dirty="0"/>
              <a:t> </a:t>
            </a:r>
            <a:r>
              <a:rPr lang="ru-RU" sz="2000" b="1" dirty="0" err="1"/>
              <a:t>випадків</a:t>
            </a:r>
            <a:r>
              <a:rPr lang="ru-RU" sz="2000" b="1" dirty="0"/>
              <a:t> </a:t>
            </a:r>
            <a:r>
              <a:rPr lang="ru-RU" sz="2000" b="1" dirty="0" err="1"/>
              <a:t>скульптурні</a:t>
            </a:r>
            <a:r>
              <a:rPr lang="ru-RU" sz="2000" b="1" dirty="0"/>
              <a:t> </a:t>
            </a:r>
            <a:r>
              <a:rPr lang="ru-RU" sz="2000" b="1" dirty="0" err="1"/>
              <a:t>зображення</a:t>
            </a:r>
            <a:r>
              <a:rPr lang="ru-RU" sz="2000" b="1" dirty="0"/>
              <a:t> </a:t>
            </a:r>
            <a:r>
              <a:rPr lang="ru-RU" sz="2000" b="1" dirty="0" err="1"/>
              <a:t>застосовували</a:t>
            </a:r>
            <a:r>
              <a:rPr lang="ru-RU" sz="2000" b="1" dirty="0"/>
              <a:t> для </a:t>
            </a:r>
            <a:r>
              <a:rPr lang="ru-RU" sz="2000" b="1" dirty="0" err="1"/>
              <a:t>оздоблення</a:t>
            </a:r>
            <a:r>
              <a:rPr lang="ru-RU" sz="2000" b="1" dirty="0"/>
              <a:t> </a:t>
            </a:r>
            <a:r>
              <a:rPr lang="ru-RU" sz="2000" b="1" dirty="0" err="1"/>
              <a:t>архітектурних</a:t>
            </a:r>
            <a:r>
              <a:rPr lang="ru-RU" sz="2000" b="1" dirty="0"/>
              <a:t> </a:t>
            </a:r>
            <a:r>
              <a:rPr lang="ru-RU" sz="2000" b="1" dirty="0" err="1"/>
              <a:t>споруд</a:t>
            </a:r>
            <a:r>
              <a:rPr lang="ru-RU" b="1" dirty="0"/>
              <a:t>.</a:t>
            </a:r>
            <a:endParaRPr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6D2AF7-8CB3-457A-B3A2-265657C74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6343"/>
            <a:ext cx="4019550" cy="2667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02221D-1B67-4F4C-83E7-06094E75B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626" y="1486343"/>
            <a:ext cx="4103666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9"/>
          <p:cNvSpPr txBox="1">
            <a:spLocks noGrp="1"/>
          </p:cNvSpPr>
          <p:nvPr>
            <p:ph type="title"/>
          </p:nvPr>
        </p:nvSpPr>
        <p:spPr>
          <a:xfrm>
            <a:off x="699927" y="-99239"/>
            <a:ext cx="3845100" cy="73035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/>
              <a:t>ЖИВОПИС</a:t>
            </a:r>
            <a:endParaRPr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4D62B2-92AE-4744-8611-6856CA46CAD2}"/>
              </a:ext>
            </a:extLst>
          </p:cNvPr>
          <p:cNvSpPr/>
          <p:nvPr/>
        </p:nvSpPr>
        <p:spPr>
          <a:xfrm>
            <a:off x="-99365" y="797220"/>
            <a:ext cx="58400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/>
              <a:t>церковний</a:t>
            </a:r>
            <a:r>
              <a:rPr lang="ru-RU" sz="2400" dirty="0"/>
              <a:t> </a:t>
            </a:r>
            <a:r>
              <a:rPr lang="ru-RU" sz="2400" dirty="0" err="1"/>
              <a:t>настінний</a:t>
            </a:r>
            <a:r>
              <a:rPr lang="ru-RU" sz="2400" dirty="0"/>
              <a:t> </a:t>
            </a:r>
            <a:r>
              <a:rPr lang="ru-RU" sz="2400" dirty="0" err="1"/>
              <a:t>розпис</a:t>
            </a:r>
            <a:r>
              <a:rPr lang="ru-RU" sz="2400" dirty="0"/>
              <a:t> — фреска </a:t>
            </a:r>
          </a:p>
          <a:p>
            <a:pPr algn="ctr"/>
            <a:r>
              <a:rPr lang="ru-RU" sz="2400" dirty="0"/>
              <a:t>та </a:t>
            </a:r>
            <a:r>
              <a:rPr lang="ru-RU" sz="2400" dirty="0" err="1"/>
              <a:t>іконопис</a:t>
            </a:r>
            <a:r>
              <a:rPr lang="ru-RU" sz="2400" dirty="0"/>
              <a:t>.</a:t>
            </a:r>
            <a:endParaRPr lang="ru-UA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B18530-7BE5-460E-9ACE-18789B401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695" y="60030"/>
            <a:ext cx="3276600" cy="42862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9484E9-29F5-4CFE-8C3D-1E79D6C35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31" y="1713369"/>
            <a:ext cx="4545468" cy="30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9"/>
          <p:cNvSpPr txBox="1">
            <a:spLocks noGrp="1"/>
          </p:cNvSpPr>
          <p:nvPr>
            <p:ph type="title"/>
          </p:nvPr>
        </p:nvSpPr>
        <p:spPr>
          <a:xfrm>
            <a:off x="200636" y="1752600"/>
            <a:ext cx="3726321" cy="16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dirty="0"/>
              <a:t>РОЗВИТОК СТВОРЕННЯ ІКОНОСТАСІВ</a:t>
            </a:r>
            <a:endParaRPr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4D62B2-92AE-4744-8611-6856CA46CAD2}"/>
              </a:ext>
            </a:extLst>
          </p:cNvPr>
          <p:cNvSpPr/>
          <p:nvPr/>
        </p:nvSpPr>
        <p:spPr>
          <a:xfrm>
            <a:off x="2889551" y="1623964"/>
            <a:ext cx="184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UA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07601F-3726-46F3-A67C-05F840E86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57" y="1199707"/>
            <a:ext cx="5217043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9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53"/>
          <p:cNvSpPr txBox="1">
            <a:spLocks noGrp="1"/>
          </p:cNvSpPr>
          <p:nvPr>
            <p:ph type="ctrTitle"/>
          </p:nvPr>
        </p:nvSpPr>
        <p:spPr>
          <a:xfrm>
            <a:off x="120650" y="65150"/>
            <a:ext cx="2154717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СКЛАСТИ ТАБЛИЦІ</a:t>
            </a:r>
            <a:endParaRPr dirty="0"/>
          </a:p>
        </p:txBody>
      </p:sp>
      <p:cxnSp>
        <p:nvCxnSpPr>
          <p:cNvPr id="969" name="Google Shape;969;p53"/>
          <p:cNvCxnSpPr>
            <a:cxnSpLocks/>
          </p:cNvCxnSpPr>
          <p:nvPr/>
        </p:nvCxnSpPr>
        <p:spPr>
          <a:xfrm rot="16200000" flipH="1">
            <a:off x="4965653" y="884239"/>
            <a:ext cx="1334203" cy="163651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2" name="Google Shape;972;p53"/>
          <p:cNvCxnSpPr>
            <a:cxnSpLocks/>
          </p:cNvCxnSpPr>
          <p:nvPr/>
        </p:nvCxnSpPr>
        <p:spPr>
          <a:xfrm rot="5400000" flipH="1" flipV="1">
            <a:off x="3092503" y="823850"/>
            <a:ext cx="1321195" cy="17703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8" name="Google Shape;978;p53"/>
          <p:cNvCxnSpPr>
            <a:cxnSpLocks/>
          </p:cNvCxnSpPr>
          <p:nvPr/>
        </p:nvCxnSpPr>
        <p:spPr>
          <a:xfrm rot="16200000" flipH="1">
            <a:off x="4517162" y="2004545"/>
            <a:ext cx="1470978" cy="866885"/>
          </a:xfrm>
          <a:prstGeom prst="bentConnector3">
            <a:avLst>
              <a:gd name="adj1" fmla="val 5771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80" name="Google Shape;980;p53"/>
          <p:cNvCxnSpPr>
            <a:cxnSpLocks/>
          </p:cNvCxnSpPr>
          <p:nvPr/>
        </p:nvCxnSpPr>
        <p:spPr>
          <a:xfrm rot="5400000" flipH="1" flipV="1">
            <a:off x="3322613" y="2097589"/>
            <a:ext cx="1700504" cy="923326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70" name="Google Shape;970;p53"/>
          <p:cNvSpPr txBox="1"/>
          <p:nvPr/>
        </p:nvSpPr>
        <p:spPr>
          <a:xfrm>
            <a:off x="3069265" y="362603"/>
            <a:ext cx="3273036" cy="672794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ОСНОВНІ НАПРЯМКИ АРХІТЕКТУРИ</a:t>
            </a:r>
            <a:endParaRPr sz="16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3" name="Google Shape;973;p53"/>
          <p:cNvSpPr txBox="1"/>
          <p:nvPr/>
        </p:nvSpPr>
        <p:spPr>
          <a:xfrm>
            <a:off x="2032650" y="2369600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1" name="Google Shape;971;p53"/>
          <p:cNvSpPr txBox="1"/>
          <p:nvPr/>
        </p:nvSpPr>
        <p:spPr>
          <a:xfrm>
            <a:off x="5776077" y="2369600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81" name="Google Shape;981;p53"/>
          <p:cNvSpPr txBox="1"/>
          <p:nvPr/>
        </p:nvSpPr>
        <p:spPr>
          <a:xfrm>
            <a:off x="4765200" y="3179981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5" name="Google Shape;975;p53"/>
          <p:cNvSpPr txBox="1"/>
          <p:nvPr/>
        </p:nvSpPr>
        <p:spPr>
          <a:xfrm>
            <a:off x="2867950" y="3191025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53"/>
          <p:cNvSpPr txBox="1">
            <a:spLocks noGrp="1"/>
          </p:cNvSpPr>
          <p:nvPr>
            <p:ph type="ctrTitle"/>
          </p:nvPr>
        </p:nvSpPr>
        <p:spPr>
          <a:xfrm>
            <a:off x="120650" y="65150"/>
            <a:ext cx="32142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/>
              <a:t>ДОМАШНЄ ЗАВДАННЯ</a:t>
            </a:r>
            <a:endParaRPr dirty="0"/>
          </a:p>
        </p:txBody>
      </p:sp>
      <p:cxnSp>
        <p:nvCxnSpPr>
          <p:cNvPr id="969" name="Google Shape;969;p53"/>
          <p:cNvCxnSpPr>
            <a:cxnSpLocks/>
          </p:cNvCxnSpPr>
          <p:nvPr/>
        </p:nvCxnSpPr>
        <p:spPr>
          <a:xfrm rot="16200000" flipH="1">
            <a:off x="4965653" y="884239"/>
            <a:ext cx="1334203" cy="163651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2" name="Google Shape;972;p53"/>
          <p:cNvCxnSpPr>
            <a:cxnSpLocks/>
          </p:cNvCxnSpPr>
          <p:nvPr/>
        </p:nvCxnSpPr>
        <p:spPr>
          <a:xfrm rot="5400000" flipH="1" flipV="1">
            <a:off x="3092503" y="823850"/>
            <a:ext cx="1321195" cy="17703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8" name="Google Shape;978;p53"/>
          <p:cNvCxnSpPr>
            <a:cxnSpLocks/>
          </p:cNvCxnSpPr>
          <p:nvPr/>
        </p:nvCxnSpPr>
        <p:spPr>
          <a:xfrm rot="16200000" flipH="1">
            <a:off x="4517162" y="2004545"/>
            <a:ext cx="1470978" cy="866885"/>
          </a:xfrm>
          <a:prstGeom prst="bentConnector3">
            <a:avLst>
              <a:gd name="adj1" fmla="val 5771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80" name="Google Shape;980;p53"/>
          <p:cNvCxnSpPr>
            <a:cxnSpLocks/>
          </p:cNvCxnSpPr>
          <p:nvPr/>
        </p:nvCxnSpPr>
        <p:spPr>
          <a:xfrm rot="5400000" flipH="1" flipV="1">
            <a:off x="3322613" y="2097589"/>
            <a:ext cx="1700504" cy="923326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70" name="Google Shape;970;p53"/>
          <p:cNvSpPr txBox="1"/>
          <p:nvPr/>
        </p:nvSpPr>
        <p:spPr>
          <a:xfrm>
            <a:off x="3069265" y="362603"/>
            <a:ext cx="3273036" cy="672794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ОСНОВНІ НАПРЯМКИ ЖИВОПИСУ</a:t>
            </a:r>
            <a:endParaRPr sz="16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3" name="Google Shape;973;p53"/>
          <p:cNvSpPr txBox="1"/>
          <p:nvPr/>
        </p:nvSpPr>
        <p:spPr>
          <a:xfrm>
            <a:off x="2032650" y="2369600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1" name="Google Shape;971;p53"/>
          <p:cNvSpPr txBox="1"/>
          <p:nvPr/>
        </p:nvSpPr>
        <p:spPr>
          <a:xfrm>
            <a:off x="5776077" y="2369600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81" name="Google Shape;981;p53"/>
          <p:cNvSpPr txBox="1"/>
          <p:nvPr/>
        </p:nvSpPr>
        <p:spPr>
          <a:xfrm>
            <a:off x="4765200" y="3179981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5" name="Google Shape;975;p53"/>
          <p:cNvSpPr txBox="1"/>
          <p:nvPr/>
        </p:nvSpPr>
        <p:spPr>
          <a:xfrm>
            <a:off x="2867950" y="3191025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635728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53"/>
          <p:cNvSpPr txBox="1">
            <a:spLocks noGrp="1"/>
          </p:cNvSpPr>
          <p:nvPr>
            <p:ph type="ctrTitle"/>
          </p:nvPr>
        </p:nvSpPr>
        <p:spPr>
          <a:xfrm>
            <a:off x="120650" y="65150"/>
            <a:ext cx="32142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/>
              <a:t>ДОМАШНЄ ЗАВДАННЯ</a:t>
            </a:r>
            <a:endParaRPr dirty="0"/>
          </a:p>
        </p:txBody>
      </p:sp>
      <p:cxnSp>
        <p:nvCxnSpPr>
          <p:cNvPr id="969" name="Google Shape;969;p53"/>
          <p:cNvCxnSpPr>
            <a:cxnSpLocks/>
          </p:cNvCxnSpPr>
          <p:nvPr/>
        </p:nvCxnSpPr>
        <p:spPr>
          <a:xfrm rot="16200000" flipH="1">
            <a:off x="4965653" y="884239"/>
            <a:ext cx="1334203" cy="163651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2" name="Google Shape;972;p53"/>
          <p:cNvCxnSpPr>
            <a:cxnSpLocks/>
          </p:cNvCxnSpPr>
          <p:nvPr/>
        </p:nvCxnSpPr>
        <p:spPr>
          <a:xfrm rot="5400000" flipH="1" flipV="1">
            <a:off x="3092503" y="823850"/>
            <a:ext cx="1321195" cy="17703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8" name="Google Shape;978;p53"/>
          <p:cNvCxnSpPr>
            <a:cxnSpLocks/>
          </p:cNvCxnSpPr>
          <p:nvPr/>
        </p:nvCxnSpPr>
        <p:spPr>
          <a:xfrm rot="16200000" flipH="1">
            <a:off x="4517162" y="2004545"/>
            <a:ext cx="1470978" cy="866885"/>
          </a:xfrm>
          <a:prstGeom prst="bentConnector3">
            <a:avLst>
              <a:gd name="adj1" fmla="val 5771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80" name="Google Shape;980;p53"/>
          <p:cNvCxnSpPr>
            <a:cxnSpLocks/>
          </p:cNvCxnSpPr>
          <p:nvPr/>
        </p:nvCxnSpPr>
        <p:spPr>
          <a:xfrm rot="5400000" flipH="1" flipV="1">
            <a:off x="3322613" y="2097589"/>
            <a:ext cx="1700504" cy="923326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70" name="Google Shape;970;p53"/>
          <p:cNvSpPr txBox="1"/>
          <p:nvPr/>
        </p:nvSpPr>
        <p:spPr>
          <a:xfrm>
            <a:off x="3069265" y="362603"/>
            <a:ext cx="3273036" cy="672794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ОСНОВНІ НАПРЯМКИ СКУЛЬПТУРИ</a:t>
            </a:r>
            <a:endParaRPr sz="16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3" name="Google Shape;973;p53"/>
          <p:cNvSpPr txBox="1"/>
          <p:nvPr/>
        </p:nvSpPr>
        <p:spPr>
          <a:xfrm>
            <a:off x="2032650" y="2369600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1" name="Google Shape;971;p53"/>
          <p:cNvSpPr txBox="1"/>
          <p:nvPr/>
        </p:nvSpPr>
        <p:spPr>
          <a:xfrm>
            <a:off x="5776077" y="2369600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81" name="Google Shape;981;p53"/>
          <p:cNvSpPr txBox="1"/>
          <p:nvPr/>
        </p:nvSpPr>
        <p:spPr>
          <a:xfrm>
            <a:off x="4765200" y="3179981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975" name="Google Shape;975;p53"/>
          <p:cNvSpPr txBox="1"/>
          <p:nvPr/>
        </p:nvSpPr>
        <p:spPr>
          <a:xfrm>
            <a:off x="2867950" y="3191025"/>
            <a:ext cx="1538100" cy="36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3F3F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398818206"/>
      </p:ext>
    </p:extLst>
  </p:cSld>
  <p:clrMapOvr>
    <a:masterClrMapping/>
  </p:clrMapOvr>
</p:sld>
</file>

<file path=ppt/theme/theme1.xml><?xml version="1.0" encoding="utf-8"?>
<a:theme xmlns:a="http://schemas.openxmlformats.org/drawingml/2006/main" name="Annual Report General by Slidesgo">
  <a:themeElements>
    <a:clrScheme name="Simple Light">
      <a:dk1>
        <a:srgbClr val="434343"/>
      </a:dk1>
      <a:lt1>
        <a:srgbClr val="666666"/>
      </a:lt1>
      <a:dk2>
        <a:srgbClr val="999999"/>
      </a:dk2>
      <a:lt2>
        <a:srgbClr val="CCCCCC"/>
      </a:lt2>
      <a:accent1>
        <a:srgbClr val="F3F3F3"/>
      </a:accent1>
      <a:accent2>
        <a:srgbClr val="434343"/>
      </a:accent2>
      <a:accent3>
        <a:srgbClr val="666666"/>
      </a:accent3>
      <a:accent4>
        <a:srgbClr val="999999"/>
      </a:accent4>
      <a:accent5>
        <a:srgbClr val="F3F3F3"/>
      </a:accent5>
      <a:accent6>
        <a:srgbClr val="434343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162</Words>
  <Application>Microsoft Office PowerPoint</Application>
  <PresentationFormat>Экран (16:9)</PresentationFormat>
  <Paragraphs>25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Barlow Semi Condensed</vt:lpstr>
      <vt:lpstr>Fira Sans Extra Condensed Medium</vt:lpstr>
      <vt:lpstr>Barlow Semi Condensed SemiBold</vt:lpstr>
      <vt:lpstr>Roboto Condensed Light</vt:lpstr>
      <vt:lpstr>Muli</vt:lpstr>
      <vt:lpstr>Bahiana</vt:lpstr>
      <vt:lpstr>Annual Report General by Slidesgo</vt:lpstr>
      <vt:lpstr>Архітектура, містобудування, образотворче мистецтво в XVI –XVII ст.</vt:lpstr>
      <vt:lpstr>РОЗВИТОК СКУЛЬПТУРИ ТА ЖИВОПИСУ</vt:lpstr>
      <vt:lpstr>АРХІТЕКТУРА ТА МІСТОБУДУВАННЯ</vt:lpstr>
      <vt:lpstr>Свято-Покровський храм 1476 р.</vt:lpstr>
      <vt:lpstr>Презентация PowerPoint</vt:lpstr>
      <vt:lpstr>Презентация PowerPoint</vt:lpstr>
      <vt:lpstr>Презентация PowerPoint</vt:lpstr>
      <vt:lpstr>Скульптура та живопис</vt:lpstr>
      <vt:lpstr>Важливим досягненням стала поява монументальної скульптури. У більшості випадків скульптурні зображення застосовували для оздоблення архітектурних споруд.</vt:lpstr>
      <vt:lpstr>ЖИВОПИС</vt:lpstr>
      <vt:lpstr>РОЗВИТОК СТВОРЕННЯ ІКОНОСТАСІВ</vt:lpstr>
      <vt:lpstr>ДОМАШНЄ ЗАВДАННЯ: СКЛАСТИ ТАБЛИЦІ</vt:lpstr>
      <vt:lpstr>ДОМАШНЄ ЗАВДАННЯ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Архітектура, містобудування, образотворче мистецтво в XVI –XVII ст.</dc:title>
  <dc:creator>МAX - PC</dc:creator>
  <cp:lastModifiedBy>МAX - PC</cp:lastModifiedBy>
  <cp:revision>9</cp:revision>
  <dcterms:modified xsi:type="dcterms:W3CDTF">2020-11-04T13:55:06Z</dcterms:modified>
</cp:coreProperties>
</file>