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f3a48f8eab96af8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f3a48f8eab96af8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5Xl1V0ZdnAc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Улюблені речі в кімнаті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Favourite things in the room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https://youtu.be/5Xl1V0ZdnAc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скласти 4 речення за зразком 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47924" l="8859" r="10011" t="14814"/>
          <a:stretch/>
        </p:blipFill>
        <p:spPr>
          <a:xfrm>
            <a:off x="1233488" y="1860995"/>
            <a:ext cx="6677026" cy="191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