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ogw6PYc5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Моя кімната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My room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https://youtu.be/Uogw6PYc5uk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