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P5wSH0O8Hf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Одяг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Clothes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https://youtu.be/P5wSH0O8HfU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